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Lst>
  <p:sldSz cy="6858000" cx="12192000"/>
  <p:notesSz cx="6858000" cy="9144000"/>
  <p:embeddedFontLst>
    <p:embeddedFont>
      <p:font typeface="Roboto"/>
      <p:regular r:id="rId29"/>
      <p:bold r:id="rId30"/>
      <p:italic r:id="rId31"/>
      <p:boldItalic r:id="rId32"/>
    </p:embeddedFont>
    <p:embeddedFont>
      <p:font typeface="Montserrat"/>
      <p:regular r:id="rId33"/>
      <p:bold r:id="rId34"/>
      <p:italic r:id="rId35"/>
      <p:boldItalic r:id="rId36"/>
    </p:embeddedFont>
    <p:embeddedFont>
      <p:font typeface="Montserrat Medium"/>
      <p:regular r:id="rId37"/>
      <p:bold r:id="rId38"/>
      <p:italic r:id="rId39"/>
      <p:boldItalic r:id="rId40"/>
    </p:embeddedFont>
    <p:embeddedFont>
      <p:font typeface="Bebas Neue"/>
      <p:regular r:id="rId41"/>
    </p:embeddedFont>
    <p:embeddedFont>
      <p:font typeface="Gill Sans"/>
      <p:regular r:id="rId42"/>
      <p:bold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MontserratMedium-boldItalic.fntdata"/><Relationship Id="rId20" Type="http://schemas.openxmlformats.org/officeDocument/2006/relationships/slide" Target="slides/slide16.xml"/><Relationship Id="rId42" Type="http://schemas.openxmlformats.org/officeDocument/2006/relationships/font" Target="fonts/GillSans-regular.fntdata"/><Relationship Id="rId41" Type="http://schemas.openxmlformats.org/officeDocument/2006/relationships/font" Target="fonts/BebasNeue-regular.fntdata"/><Relationship Id="rId22" Type="http://schemas.openxmlformats.org/officeDocument/2006/relationships/slide" Target="slides/slide18.xml"/><Relationship Id="rId21" Type="http://schemas.openxmlformats.org/officeDocument/2006/relationships/slide" Target="slides/slide17.xml"/><Relationship Id="rId43" Type="http://schemas.openxmlformats.org/officeDocument/2006/relationships/font" Target="fonts/GillSans-bold.fntdata"/><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7.xml"/><Relationship Id="rId33" Type="http://schemas.openxmlformats.org/officeDocument/2006/relationships/font" Target="fonts/Montserrat-regular.fntdata"/><Relationship Id="rId10" Type="http://schemas.openxmlformats.org/officeDocument/2006/relationships/slide" Target="slides/slide6.xml"/><Relationship Id="rId32" Type="http://schemas.openxmlformats.org/officeDocument/2006/relationships/font" Target="fonts/Roboto-boldItalic.fntdata"/><Relationship Id="rId13" Type="http://schemas.openxmlformats.org/officeDocument/2006/relationships/slide" Target="slides/slide9.xml"/><Relationship Id="rId35" Type="http://schemas.openxmlformats.org/officeDocument/2006/relationships/font" Target="fonts/Montserrat-italic.fntdata"/><Relationship Id="rId12" Type="http://schemas.openxmlformats.org/officeDocument/2006/relationships/slide" Target="slides/slide8.xml"/><Relationship Id="rId34" Type="http://schemas.openxmlformats.org/officeDocument/2006/relationships/font" Target="fonts/Montserrat-bold.fntdata"/><Relationship Id="rId15" Type="http://schemas.openxmlformats.org/officeDocument/2006/relationships/slide" Target="slides/slide11.xml"/><Relationship Id="rId37" Type="http://schemas.openxmlformats.org/officeDocument/2006/relationships/font" Target="fonts/MontserratMedium-regular.fntdata"/><Relationship Id="rId14" Type="http://schemas.openxmlformats.org/officeDocument/2006/relationships/slide" Target="slides/slide10.xml"/><Relationship Id="rId36" Type="http://schemas.openxmlformats.org/officeDocument/2006/relationships/font" Target="fonts/Montserrat-boldItalic.fntdata"/><Relationship Id="rId17" Type="http://schemas.openxmlformats.org/officeDocument/2006/relationships/slide" Target="slides/slide13.xml"/><Relationship Id="rId39" Type="http://schemas.openxmlformats.org/officeDocument/2006/relationships/font" Target="fonts/MontserratMedium-italic.fntdata"/><Relationship Id="rId16" Type="http://schemas.openxmlformats.org/officeDocument/2006/relationships/slide" Target="slides/slide12.xml"/><Relationship Id="rId38" Type="http://schemas.openxmlformats.org/officeDocument/2006/relationships/font" Target="fonts/MontserratMedium-bold.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jpg>
</file>

<file path=ppt/media/image14.png>
</file>

<file path=ppt/media/image15.png>
</file>

<file path=ppt/media/image16.jp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f8b685d5de_32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https://bostonu.zoom.us/j/5038077815#success</a:t>
            </a:r>
            <a:endParaRPr/>
          </a:p>
        </p:txBody>
      </p:sp>
      <p:sp>
        <p:nvSpPr>
          <p:cNvPr id="98" name="Google Shape;98;g1f8b685d5de_32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bd85c6ba6f_3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bd85c6ba6f_3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0" name="Google Shape;180;g2bd85c6ba6f_3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c89f0f89b3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c89f0f89b3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2" name="Google Shape;192;g2c89f0f89b3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c89f0f89b3_0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c89f0f89b3_0_2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3" name="Google Shape;203;g2c89f0f89b3_0_2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c89f0f89b3_0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c89f0f89b3_0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6" name="Google Shape;216;g2c89f0f89b3_0_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bc85819129_0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2bc85819129_0_1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8" name="Google Shape;228;g2bc85819129_0_1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7aed6778fa_0_1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5" name="Google Shape;235;g27aed6778fa_0_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ec9b476133_0_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ec9b476133_0_2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 name="Google Shape;275;g1ec9b476133_0_2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ec9b476133_0_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ec9b476133_0_3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3" name="Google Shape;283;g1ec9b476133_0_3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ec9b476133_0_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ec9b476133_0_3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1" name="Google Shape;291;g1ec9b476133_0_3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ec9b476133_0_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ec9b476133_0_4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8" name="Google Shape;298;g1ec9b476133_0_4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7aed6778fa_0_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5" name="Google Shape;105;g27aed6778fa_0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1f8b685d5de_32_32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4" name="Google Shape;304;g1f8b685d5de_32_3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ec9b476133_0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ec9b476133_0_1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1" name="Google Shape;311;g1ec9b476133_0_1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27aed6778fa_0_107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7" name="Google Shape;317;g27aed6778fa_0_107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Lavette: Will profile save if previously entered? Yes!</a:t>
            </a:r>
            <a:endParaRPr/>
          </a:p>
          <a:p>
            <a:pPr indent="0" lvl="0" marL="0" rtl="0" algn="l">
              <a:lnSpc>
                <a:spcPct val="100000"/>
              </a:lnSpc>
              <a:spcBef>
                <a:spcPts val="0"/>
              </a:spcBef>
              <a:spcAft>
                <a:spcPts val="0"/>
              </a:spcAft>
              <a:buSzPts val="1400"/>
              <a:buNone/>
            </a:pPr>
            <a:r>
              <a:rPr lang="en-US"/>
              <a:t>Linda: Options to access D7 App  is great!!</a:t>
            </a:r>
            <a:endParaRPr/>
          </a:p>
          <a:p>
            <a:pPr indent="0" lvl="0" marL="0" rtl="0" algn="l">
              <a:lnSpc>
                <a:spcPct val="100000"/>
              </a:lnSpc>
              <a:spcBef>
                <a:spcPts val="0"/>
              </a:spcBef>
              <a:spcAft>
                <a:spcPts val="0"/>
              </a:spcAft>
              <a:buSzPts val="1400"/>
              <a:buNone/>
            </a:pPr>
            <a:r>
              <a:rPr lang="en-US"/>
              <a:t>Lucky Henry: How will it verify the address? Ask Dev team</a:t>
            </a:r>
            <a:endParaRPr/>
          </a:p>
          <a:p>
            <a:pPr indent="0" lvl="0" marL="0" rtl="0" algn="l">
              <a:lnSpc>
                <a:spcPct val="100000"/>
              </a:lnSpc>
              <a:spcBef>
                <a:spcPts val="0"/>
              </a:spcBef>
              <a:spcAft>
                <a:spcPts val="0"/>
              </a:spcAft>
              <a:buSzPts val="1400"/>
              <a:buNone/>
            </a:pPr>
            <a:r>
              <a:rPr lang="en-US"/>
              <a:t>How will it prove lives in district or not? Could match to voter file but only gets voters not constituents</a:t>
            </a:r>
            <a:endParaRPr/>
          </a:p>
          <a:p>
            <a:pPr indent="0" lvl="0" marL="0" rtl="0" algn="l">
              <a:lnSpc>
                <a:spcPct val="100000"/>
              </a:lnSpc>
              <a:spcBef>
                <a:spcPts val="0"/>
              </a:spcBef>
              <a:spcAft>
                <a:spcPts val="0"/>
              </a:spcAft>
              <a:buSzPts val="1400"/>
              <a:buNone/>
            </a:pPr>
            <a:r>
              <a:rPr lang="en-US"/>
              <a:t>Lavette: How will we remove people who harass the Councilor? Prevent white supremacists</a:t>
            </a:r>
            <a:endParaRPr/>
          </a:p>
          <a:p>
            <a:pPr indent="0" lvl="0" marL="0" rtl="0" algn="l">
              <a:lnSpc>
                <a:spcPct val="100000"/>
              </a:lnSpc>
              <a:spcBef>
                <a:spcPts val="0"/>
              </a:spcBef>
              <a:spcAft>
                <a:spcPts val="0"/>
              </a:spcAft>
              <a:buSzPts val="1400"/>
              <a:buNone/>
            </a:pPr>
            <a:r>
              <a:rPr lang="en-US"/>
              <a:t>Lucky Henry: will it keep out people who don’t live in D7? Could use Utility bill, License, Lease, Deed</a:t>
            </a:r>
            <a:endParaRPr/>
          </a:p>
          <a:p>
            <a:pPr indent="0" lvl="0" marL="0" rtl="0" algn="l">
              <a:lnSpc>
                <a:spcPct val="100000"/>
              </a:lnSpc>
              <a:spcBef>
                <a:spcPts val="0"/>
              </a:spcBef>
              <a:spcAft>
                <a:spcPts val="0"/>
              </a:spcAft>
              <a:buSzPts val="1400"/>
              <a:buNone/>
            </a:pPr>
            <a:r>
              <a:rPr lang="en-US"/>
              <a:t>Linda: What is the level of privacy? Need to make sure the data are secure so that residents/voters in D7  are not subject to harassment and/or negative activity.</a:t>
            </a:r>
            <a:br>
              <a:rPr lang="en-US"/>
            </a:br>
            <a:r>
              <a:rPr lang="en-US"/>
              <a:t>Lavette: How often will there will be a sweep of the data to make sure its  → Tania: daily</a:t>
            </a:r>
            <a:endParaRPr/>
          </a:p>
          <a:p>
            <a:pPr indent="0" lvl="0" marL="0" rtl="0" algn="l">
              <a:lnSpc>
                <a:spcPct val="100000"/>
              </a:lnSpc>
              <a:spcBef>
                <a:spcPts val="0"/>
              </a:spcBef>
              <a:spcAft>
                <a:spcPts val="0"/>
              </a:spcAft>
              <a:buSzPts val="1400"/>
              <a:buNone/>
            </a:pPr>
            <a:r>
              <a:rPr lang="en-US"/>
              <a:t>Lavette: is it possible to give the Councilor’s office a notification when there is a negative sentiment text? Yes, but this would be future development. </a:t>
            </a:r>
            <a:endParaRPr/>
          </a:p>
          <a:p>
            <a:pPr indent="0" lvl="0" marL="0" rtl="0" algn="l">
              <a:lnSpc>
                <a:spcPct val="100000"/>
              </a:lnSpc>
              <a:spcBef>
                <a:spcPts val="0"/>
              </a:spcBef>
              <a:spcAft>
                <a:spcPts val="0"/>
              </a:spcAft>
              <a:buSzPts val="1400"/>
              <a:buNone/>
            </a:pPr>
            <a:r>
              <a:rPr lang="en-US"/>
              <a:t>Lavette: Are there stated norms stated on the App? NO, need to add</a:t>
            </a:r>
            <a:endParaRPr/>
          </a:p>
          <a:p>
            <a:pPr indent="0" lvl="0" marL="0" rtl="0" algn="l">
              <a:lnSpc>
                <a:spcPct val="100000"/>
              </a:lnSpc>
              <a:spcBef>
                <a:spcPts val="0"/>
              </a:spcBef>
              <a:spcAft>
                <a:spcPts val="0"/>
              </a:spcAft>
              <a:buSzPts val="1400"/>
              <a:buNone/>
            </a:pPr>
            <a:r>
              <a:rPr lang="en-US"/>
              <a:t>Pricilla: Add field for youth development</a:t>
            </a:r>
            <a:endParaRPr/>
          </a:p>
          <a:p>
            <a:pPr indent="0" lvl="0" marL="0" rtl="0" algn="l">
              <a:lnSpc>
                <a:spcPct val="100000"/>
              </a:lnSpc>
              <a:spcBef>
                <a:spcPts val="0"/>
              </a:spcBef>
              <a:spcAft>
                <a:spcPts val="0"/>
              </a:spcAft>
              <a:buSzPts val="1400"/>
              <a:buNone/>
            </a:pPr>
            <a:r>
              <a:rPr lang="en-US"/>
              <a:t>Lucky Henry: community building, mental health</a:t>
            </a:r>
            <a:endParaRPr/>
          </a:p>
          <a:p>
            <a:pPr indent="0" lvl="0" marL="0" rtl="0" algn="l">
              <a:lnSpc>
                <a:spcPct val="100000"/>
              </a:lnSpc>
              <a:spcBef>
                <a:spcPts val="0"/>
              </a:spcBef>
              <a:spcAft>
                <a:spcPts val="0"/>
              </a:spcAft>
              <a:buSzPts val="1400"/>
              <a:buNone/>
            </a:pPr>
            <a:r>
              <a:rPr lang="en-US"/>
              <a:t>Lavette: Antiracist ordinances</a:t>
            </a:r>
            <a:endParaRPr/>
          </a:p>
          <a:p>
            <a:pPr indent="0" lvl="0" marL="0" rtl="0" algn="l">
              <a:lnSpc>
                <a:spcPct val="100000"/>
              </a:lnSpc>
              <a:spcBef>
                <a:spcPts val="0"/>
              </a:spcBef>
              <a:spcAft>
                <a:spcPts val="0"/>
              </a:spcAft>
              <a:buSzPts val="1400"/>
              <a:buNone/>
            </a:pPr>
            <a:r>
              <a:rPr lang="en-US"/>
              <a:t>Louis: can we post a picture with a comment?</a:t>
            </a:r>
            <a:endParaRPr/>
          </a:p>
          <a:p>
            <a:pPr indent="0" lvl="0" marL="0" rtl="0" algn="l">
              <a:lnSpc>
                <a:spcPct val="100000"/>
              </a:lnSpc>
              <a:spcBef>
                <a:spcPts val="0"/>
              </a:spcBef>
              <a:spcAft>
                <a:spcPts val="0"/>
              </a:spcAft>
              <a:buSzPts val="1400"/>
              <a:buNone/>
            </a:pPr>
            <a:r>
              <a:rPr lang="en-US"/>
              <a:t>Can the Councilor post a picture in their post? THIS AN IMPORTANT!!</a:t>
            </a:r>
            <a:endParaRPr/>
          </a:p>
          <a:p>
            <a:pPr indent="0" lvl="0" marL="0" rtl="0" algn="l">
              <a:lnSpc>
                <a:spcPct val="100000"/>
              </a:lnSpc>
              <a:spcBef>
                <a:spcPts val="0"/>
              </a:spcBef>
              <a:spcAft>
                <a:spcPts val="0"/>
              </a:spcAft>
              <a:buSzPts val="1400"/>
              <a:buNone/>
            </a:pPr>
            <a:r>
              <a:rPr lang="en-US"/>
              <a:t>What resources could be posted under </a:t>
            </a:r>
            <a:endParaRPr/>
          </a:p>
          <a:p>
            <a:pPr indent="0" lvl="0" marL="0" rtl="0" algn="l">
              <a:lnSpc>
                <a:spcPct val="100000"/>
              </a:lnSpc>
              <a:spcBef>
                <a:spcPts val="0"/>
              </a:spcBef>
              <a:spcAft>
                <a:spcPts val="0"/>
              </a:spcAft>
              <a:buSzPts val="1400"/>
              <a:buNone/>
            </a:pPr>
            <a:r>
              <a:rPr lang="en-US"/>
              <a:t>Lavette: keep boxes highest level as possible and go to sub-topics</a:t>
            </a:r>
            <a:br>
              <a:rPr lang="en-US"/>
            </a:br>
            <a:r>
              <a:rPr lang="en-US"/>
              <a:t>Councilor: can you search easily for sub-topics that are missing within broader topic and can you post same request for sub-topics → can we add “what resources are you looking for?”</a:t>
            </a:r>
            <a:endParaRPr/>
          </a:p>
          <a:p>
            <a:pPr indent="0" lvl="0" marL="0" rtl="0" algn="l">
              <a:lnSpc>
                <a:spcPct val="100000"/>
              </a:lnSpc>
              <a:spcBef>
                <a:spcPts val="0"/>
              </a:spcBef>
              <a:spcAft>
                <a:spcPts val="0"/>
              </a:spcAft>
              <a:buSzPts val="1400"/>
              <a:buNone/>
            </a:pPr>
            <a:r>
              <a:rPr lang="en-US"/>
              <a:t>Question</a:t>
            </a:r>
            <a:endParaRPr/>
          </a:p>
          <a:p>
            <a:pPr indent="0" lvl="0" marL="0" rtl="0" algn="l">
              <a:lnSpc>
                <a:spcPct val="100000"/>
              </a:lnSpc>
              <a:spcBef>
                <a:spcPts val="0"/>
              </a:spcBef>
              <a:spcAft>
                <a:spcPts val="0"/>
              </a:spcAft>
              <a:buSzPts val="1400"/>
              <a:buNone/>
            </a:pPr>
            <a:r>
              <a:rPr lang="en-US"/>
              <a:t>Councilor: goal to create own software for constituent services → the </a:t>
            </a:r>
            <a:endParaRPr/>
          </a:p>
          <a:p>
            <a:pPr indent="0" lvl="0" marL="0" rtl="0" algn="l">
              <a:lnSpc>
                <a:spcPct val="100000"/>
              </a:lnSpc>
              <a:spcBef>
                <a:spcPts val="0"/>
              </a:spcBef>
              <a:spcAft>
                <a:spcPts val="0"/>
              </a:spcAft>
              <a:buSzPts val="1400"/>
              <a:buNone/>
            </a:pPr>
            <a:r>
              <a:rPr lang="en-US"/>
              <a:t>Councilor: need another section with button for constituent services → </a:t>
            </a:r>
            <a:endParaRPr/>
          </a:p>
          <a:p>
            <a:pPr indent="0" lvl="0" marL="0" rtl="0" algn="l">
              <a:lnSpc>
                <a:spcPct val="100000"/>
              </a:lnSpc>
              <a:spcBef>
                <a:spcPts val="0"/>
              </a:spcBef>
              <a:spcAft>
                <a:spcPts val="0"/>
              </a:spcAft>
              <a:buSzPts val="1400"/>
              <a:buNone/>
            </a:pPr>
            <a:r>
              <a:rPr lang="en-US"/>
              <a:t>Lavette: How will it be different from the 311 app? User friendly…</a:t>
            </a:r>
            <a:endParaRPr/>
          </a:p>
          <a:p>
            <a:pPr indent="0" lvl="0" marL="0" rtl="0" algn="l">
              <a:lnSpc>
                <a:spcPct val="100000"/>
              </a:lnSpc>
              <a:spcBef>
                <a:spcPts val="0"/>
              </a:spcBef>
              <a:spcAft>
                <a:spcPts val="0"/>
              </a:spcAft>
              <a:buSzPts val="1400"/>
              <a:buNone/>
            </a:pPr>
            <a:r>
              <a:rPr lang="en-US"/>
              <a:t>Linda: public transportation-refer to mbta for updates under resources for transportation</a:t>
            </a:r>
            <a:endParaRPr/>
          </a:p>
          <a:p>
            <a:pPr indent="0" lvl="0" marL="0" rtl="0" algn="l">
              <a:lnSpc>
                <a:spcPct val="100000"/>
              </a:lnSpc>
              <a:spcBef>
                <a:spcPts val="0"/>
              </a:spcBef>
              <a:spcAft>
                <a:spcPts val="0"/>
              </a:spcAft>
              <a:buSzPts val="1400"/>
              <a:buNone/>
            </a:pPr>
            <a:r>
              <a:rPr lang="en-US"/>
              <a:t>Request: add button for constituent services at top of resource page and replace “submit request or report” below</a:t>
            </a:r>
            <a:endParaRPr/>
          </a:p>
          <a:p>
            <a:pPr indent="0" lvl="0" marL="0" rtl="0" algn="l">
              <a:lnSpc>
                <a:spcPct val="100000"/>
              </a:lnSpc>
              <a:spcBef>
                <a:spcPts val="0"/>
              </a:spcBef>
              <a:spcAft>
                <a:spcPts val="0"/>
              </a:spcAft>
              <a:buSzPts val="1400"/>
              <a:buNone/>
            </a:pPr>
            <a:r>
              <a:rPr lang="en-US"/>
              <a:t>City Council not given resources to manage constituent relations</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b="1" lang="en-US"/>
              <a:t>311 TOOL:</a:t>
            </a:r>
            <a:endParaRPr b="1"/>
          </a:p>
          <a:p>
            <a:pPr indent="0" lvl="0" marL="0" rtl="0" algn="l">
              <a:lnSpc>
                <a:spcPct val="100000"/>
              </a:lnSpc>
              <a:spcBef>
                <a:spcPts val="0"/>
              </a:spcBef>
              <a:spcAft>
                <a:spcPts val="0"/>
              </a:spcAft>
              <a:buSzPts val="1400"/>
              <a:buNone/>
            </a:pPr>
            <a:r>
              <a:rPr lang="en-US"/>
              <a:t>311 automate scraping of D7 forms</a:t>
            </a:r>
            <a:endParaRPr/>
          </a:p>
          <a:p>
            <a:pPr indent="0" lvl="0" marL="0" rtl="0" algn="l">
              <a:lnSpc>
                <a:spcPct val="100000"/>
              </a:lnSpc>
              <a:spcBef>
                <a:spcPts val="0"/>
              </a:spcBef>
              <a:spcAft>
                <a:spcPts val="0"/>
              </a:spcAft>
              <a:buSzPts val="1400"/>
              <a:buNone/>
            </a:pPr>
            <a:r>
              <a:rPr lang="en-US"/>
              <a:t>Consider using a two-way post</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Policy request: make 311 APIs</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b="1" lang="en-US"/>
              <a:t>Questions:</a:t>
            </a:r>
            <a:endParaRPr b="1"/>
          </a:p>
          <a:p>
            <a:pPr indent="-317500" lvl="0" marL="457200" rtl="0" algn="l">
              <a:lnSpc>
                <a:spcPct val="100000"/>
              </a:lnSpc>
              <a:spcBef>
                <a:spcPts val="0"/>
              </a:spcBef>
              <a:spcAft>
                <a:spcPts val="0"/>
              </a:spcAft>
              <a:buSzPts val="1400"/>
              <a:buChar char="●"/>
            </a:pPr>
            <a:r>
              <a:rPr lang="en-US"/>
              <a:t>Is there an address list of residents for D7?</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b="1" lang="en-US"/>
              <a:t>Confirm:</a:t>
            </a:r>
            <a:endParaRPr b="1"/>
          </a:p>
          <a:p>
            <a:pPr indent="-317500" lvl="0" marL="457200" rtl="0" algn="l">
              <a:lnSpc>
                <a:spcPct val="100000"/>
              </a:lnSpc>
              <a:spcBef>
                <a:spcPts val="0"/>
              </a:spcBef>
              <a:spcAft>
                <a:spcPts val="0"/>
              </a:spcAft>
              <a:buSzPts val="1400"/>
              <a:buChar char="●"/>
            </a:pPr>
            <a:r>
              <a:rPr lang="en-US"/>
              <a:t>that Councilor has to approve posts</a:t>
            </a:r>
            <a:endParaRPr/>
          </a:p>
          <a:p>
            <a:pPr indent="-317500" lvl="0" marL="457200" rtl="0" algn="l">
              <a:lnSpc>
                <a:spcPct val="100000"/>
              </a:lnSpc>
              <a:spcBef>
                <a:spcPts val="0"/>
              </a:spcBef>
              <a:spcAft>
                <a:spcPts val="0"/>
              </a:spcAft>
              <a:buSzPts val="1400"/>
              <a:buChar char="●"/>
            </a:pPr>
            <a:r>
              <a:rPr lang="en-US"/>
              <a:t>can the Councilor remove people who are approved/ logins</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b="1" lang="en-US"/>
              <a:t>City:</a:t>
            </a:r>
            <a:endParaRPr b="1"/>
          </a:p>
          <a:p>
            <a:pPr indent="-317500" lvl="0" marL="457200" rtl="0" algn="l">
              <a:lnSpc>
                <a:spcPct val="100000"/>
              </a:lnSpc>
              <a:spcBef>
                <a:spcPts val="0"/>
              </a:spcBef>
              <a:spcAft>
                <a:spcPts val="0"/>
              </a:spcAft>
              <a:buSzPts val="1400"/>
              <a:buChar char="●"/>
            </a:pPr>
            <a:r>
              <a:rPr lang="en-US"/>
              <a:t>make sure they will always know that there are multiple events scheduled on same time for D6</a:t>
            </a:r>
            <a:endParaRPr/>
          </a:p>
        </p:txBody>
      </p:sp>
      <p:sp>
        <p:nvSpPr>
          <p:cNvPr id="318" name="Google Shape;318;g27aed6778fa_0_107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1ec9b476133_0_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1ec9b476133_0_1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6" name="Google Shape;326;g1ec9b476133_0_1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7aed6778fa_0_106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2" name="Google Shape;332;g27aed6778fa_0_10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ec9b476133_0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ec9b476133_0_2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0" name="Google Shape;120;g1ec9b476133_0_2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bbd160d8d8_0_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bbd160d8d8_0_1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8" name="Google Shape;128;g2bbd160d8d8_0_1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c89f0f89b3_1_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c89f0f89b3_1_5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7" name="Google Shape;137;g2c89f0f89b3_1_5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c89f0f89b3_1_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c89f0f89b3_1_1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4" name="Google Shape;144;g2c89f0f89b3_1_1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c89f0f89b3_0_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c89f0f89b3_0_3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4" name="Google Shape;154;g2c89f0f89b3_0_3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c89f0f89b3_1_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c89f0f89b3_1_6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3" name="Google Shape;163;g2c89f0f89b3_1_6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c89f0f89b3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c89f0f89b3_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0" name="Google Shape;170;g2c89f0f89b3_0_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 name="Shape 18"/>
        <p:cNvGrpSpPr/>
        <p:nvPr/>
      </p:nvGrpSpPr>
      <p:grpSpPr>
        <a:xfrm>
          <a:off x="0" y="0"/>
          <a:ext cx="0" cy="0"/>
          <a:chOff x="0" y="0"/>
          <a:chExt cx="0" cy="0"/>
        </a:xfrm>
      </p:grpSpPr>
      <p:sp>
        <p:nvSpPr>
          <p:cNvPr id="19" name="Google Shape;19;p2"/>
          <p:cNvSpPr/>
          <p:nvPr/>
        </p:nvSpPr>
        <p:spPr>
          <a:xfrm>
            <a:off x="446534" y="3085765"/>
            <a:ext cx="11262866" cy="33048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2"/>
          <p:cNvSpPr txBox="1"/>
          <p:nvPr>
            <p:ph type="ctrTitle"/>
          </p:nvPr>
        </p:nvSpPr>
        <p:spPr>
          <a:xfrm>
            <a:off x="581191" y="1020431"/>
            <a:ext cx="10993549" cy="1475013"/>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accent1"/>
              </a:buClr>
              <a:buSzPts val="3600"/>
              <a:buFont typeface="Montserrat Medium"/>
              <a:buNone/>
              <a:defRPr sz="3600">
                <a:solidFill>
                  <a:schemeClr val="accen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2"/>
          <p:cNvSpPr txBox="1"/>
          <p:nvPr>
            <p:ph idx="1" type="subTitle"/>
          </p:nvPr>
        </p:nvSpPr>
        <p:spPr>
          <a:xfrm>
            <a:off x="581194" y="2495445"/>
            <a:ext cx="10993546" cy="590321"/>
          </a:xfrm>
          <a:prstGeom prst="rect">
            <a:avLst/>
          </a:prstGeom>
          <a:noFill/>
          <a:ln>
            <a:noFill/>
          </a:ln>
        </p:spPr>
        <p:txBody>
          <a:bodyPr anchorCtr="0" anchor="t" bIns="45700" lIns="91425" spcFirstLastPara="1" rIns="91425" wrap="square" tIns="45700">
            <a:normAutofit/>
          </a:bodyPr>
          <a:lstStyle>
            <a:lvl1pPr lvl="0" algn="l">
              <a:lnSpc>
                <a:spcPct val="100000"/>
              </a:lnSpc>
              <a:spcBef>
                <a:spcPts val="320"/>
              </a:spcBef>
              <a:spcAft>
                <a:spcPts val="0"/>
              </a:spcAft>
              <a:buSzPts val="1472"/>
              <a:buNone/>
              <a:defRPr sz="1600" cap="none">
                <a:solidFill>
                  <a:schemeClr val="accent2"/>
                </a:solidFill>
              </a:defRPr>
            </a:lvl1pPr>
            <a:lvl2pPr lvl="1" algn="ctr">
              <a:lnSpc>
                <a:spcPct val="100000"/>
              </a:lnSpc>
              <a:spcBef>
                <a:spcPts val="600"/>
              </a:spcBef>
              <a:spcAft>
                <a:spcPts val="0"/>
              </a:spcAft>
              <a:buSzPts val="1472"/>
              <a:buNone/>
              <a:defRPr>
                <a:solidFill>
                  <a:srgbClr val="888888"/>
                </a:solidFill>
              </a:defRPr>
            </a:lvl2pPr>
            <a:lvl3pPr lvl="2" algn="ctr">
              <a:lnSpc>
                <a:spcPct val="100000"/>
              </a:lnSpc>
              <a:spcBef>
                <a:spcPts val="600"/>
              </a:spcBef>
              <a:spcAft>
                <a:spcPts val="0"/>
              </a:spcAft>
              <a:buSzPts val="1288"/>
              <a:buNone/>
              <a:defRPr>
                <a:solidFill>
                  <a:srgbClr val="888888"/>
                </a:solidFill>
              </a:defRPr>
            </a:lvl3pPr>
            <a:lvl4pPr lvl="3" algn="ctr">
              <a:lnSpc>
                <a:spcPct val="100000"/>
              </a:lnSpc>
              <a:spcBef>
                <a:spcPts val="600"/>
              </a:spcBef>
              <a:spcAft>
                <a:spcPts val="0"/>
              </a:spcAft>
              <a:buSzPts val="1104"/>
              <a:buNone/>
              <a:defRPr>
                <a:solidFill>
                  <a:srgbClr val="888888"/>
                </a:solidFill>
              </a:defRPr>
            </a:lvl4pPr>
            <a:lvl5pPr lvl="4" algn="ctr">
              <a:lnSpc>
                <a:spcPct val="100000"/>
              </a:lnSpc>
              <a:spcBef>
                <a:spcPts val="600"/>
              </a:spcBef>
              <a:spcAft>
                <a:spcPts val="0"/>
              </a:spcAft>
              <a:buSzPts val="1104"/>
              <a:buNone/>
              <a:defRPr>
                <a:solidFill>
                  <a:srgbClr val="888888"/>
                </a:solidFill>
              </a:defRPr>
            </a:lvl5pPr>
            <a:lvl6pPr lvl="5" algn="ctr">
              <a:lnSpc>
                <a:spcPct val="100000"/>
              </a:lnSpc>
              <a:spcBef>
                <a:spcPts val="600"/>
              </a:spcBef>
              <a:spcAft>
                <a:spcPts val="0"/>
              </a:spcAft>
              <a:buSzPts val="1104"/>
              <a:buNone/>
              <a:defRPr>
                <a:solidFill>
                  <a:srgbClr val="888888"/>
                </a:solidFill>
              </a:defRPr>
            </a:lvl6pPr>
            <a:lvl7pPr lvl="6" algn="ctr">
              <a:lnSpc>
                <a:spcPct val="100000"/>
              </a:lnSpc>
              <a:spcBef>
                <a:spcPts val="600"/>
              </a:spcBef>
              <a:spcAft>
                <a:spcPts val="0"/>
              </a:spcAft>
              <a:buSzPts val="1104"/>
              <a:buNone/>
              <a:defRPr>
                <a:solidFill>
                  <a:srgbClr val="888888"/>
                </a:solidFill>
              </a:defRPr>
            </a:lvl7pPr>
            <a:lvl8pPr lvl="7" algn="ctr">
              <a:lnSpc>
                <a:spcPct val="100000"/>
              </a:lnSpc>
              <a:spcBef>
                <a:spcPts val="600"/>
              </a:spcBef>
              <a:spcAft>
                <a:spcPts val="0"/>
              </a:spcAft>
              <a:buSzPts val="1104"/>
              <a:buNone/>
              <a:defRPr>
                <a:solidFill>
                  <a:srgbClr val="888888"/>
                </a:solidFill>
              </a:defRPr>
            </a:lvl8pPr>
            <a:lvl9pPr lvl="8" algn="ctr">
              <a:lnSpc>
                <a:spcPct val="100000"/>
              </a:lnSpc>
              <a:spcBef>
                <a:spcPts val="600"/>
              </a:spcBef>
              <a:spcAft>
                <a:spcPts val="600"/>
              </a:spcAft>
              <a:buSzPts val="1104"/>
              <a:buNone/>
              <a:defRPr>
                <a:solidFill>
                  <a:srgbClr val="888888"/>
                </a:solidFill>
              </a:defRPr>
            </a:lvl9pPr>
          </a:lstStyle>
          <a:p/>
        </p:txBody>
      </p:sp>
      <p:sp>
        <p:nvSpPr>
          <p:cNvPr id="22" name="Google Shape;22;p2"/>
          <p:cNvSpPr txBox="1"/>
          <p:nvPr>
            <p:ph idx="10" type="dt"/>
          </p:nvPr>
        </p:nvSpPr>
        <p:spPr>
          <a:xfrm>
            <a:off x="7605951" y="5956137"/>
            <a:ext cx="28448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2"/>
          <p:cNvSpPr txBox="1"/>
          <p:nvPr>
            <p:ph idx="12" type="sldNum"/>
          </p:nvPr>
        </p:nvSpPr>
        <p:spPr>
          <a:xfrm>
            <a:off x="10558300" y="5956137"/>
            <a:ext cx="101644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2" name="Shape 82"/>
        <p:cNvGrpSpPr/>
        <p:nvPr/>
      </p:nvGrpSpPr>
      <p:grpSpPr>
        <a:xfrm>
          <a:off x="0" y="0"/>
          <a:ext cx="0" cy="0"/>
          <a:chOff x="0" y="0"/>
          <a:chExt cx="0" cy="0"/>
        </a:xfrm>
      </p:grpSpPr>
      <p:sp>
        <p:nvSpPr>
          <p:cNvPr id="83" name="Google Shape;83;p11"/>
          <p:cNvSpPr/>
          <p:nvPr/>
        </p:nvSpPr>
        <p:spPr>
          <a:xfrm>
            <a:off x="440286" y="614407"/>
            <a:ext cx="11309338" cy="1189298"/>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11"/>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11"/>
          <p:cNvSpPr txBox="1"/>
          <p:nvPr>
            <p:ph idx="1" type="body"/>
          </p:nvPr>
        </p:nvSpPr>
        <p:spPr>
          <a:xfrm rot="5400000">
            <a:off x="4334603" y="-1417408"/>
            <a:ext cx="3522794" cy="11029616"/>
          </a:xfrm>
          <a:prstGeom prst="rect">
            <a:avLst/>
          </a:prstGeom>
          <a:noFill/>
          <a:ln>
            <a:noFill/>
          </a:ln>
        </p:spPr>
        <p:txBody>
          <a:bodyPr anchorCtr="0" anchor="t" bIns="45700" lIns="91425" spcFirstLastPara="1" rIns="91425" wrap="square" tIns="45700">
            <a:normAutofit/>
          </a:bodyPr>
          <a:lstStyle>
            <a:lvl1pPr indent="-333756" lvl="0" marL="457200" algn="l">
              <a:lnSpc>
                <a:spcPct val="100000"/>
              </a:lnSpc>
              <a:spcBef>
                <a:spcPts val="360"/>
              </a:spcBef>
              <a:spcAft>
                <a:spcPts val="0"/>
              </a:spcAft>
              <a:buSzPts val="1656"/>
              <a:buChar char="◼"/>
              <a:defRPr/>
            </a:lvl1pPr>
            <a:lvl2pPr indent="-322072" lvl="1" marL="914400" algn="l">
              <a:lnSpc>
                <a:spcPct val="100000"/>
              </a:lnSpc>
              <a:spcBef>
                <a:spcPts val="600"/>
              </a:spcBef>
              <a:spcAft>
                <a:spcPts val="0"/>
              </a:spcAft>
              <a:buSzPts val="1472"/>
              <a:buChar char="◼"/>
              <a:defRPr/>
            </a:lvl2pPr>
            <a:lvl3pPr indent="-310388" lvl="2" marL="1371600" algn="l">
              <a:lnSpc>
                <a:spcPct val="100000"/>
              </a:lnSpc>
              <a:spcBef>
                <a:spcPts val="600"/>
              </a:spcBef>
              <a:spcAft>
                <a:spcPts val="0"/>
              </a:spcAft>
              <a:buSzPts val="1288"/>
              <a:buChar char="◼"/>
              <a:defRPr/>
            </a:lvl3pPr>
            <a:lvl4pPr indent="-298703" lvl="3" marL="1828800" algn="l">
              <a:lnSpc>
                <a:spcPct val="100000"/>
              </a:lnSpc>
              <a:spcBef>
                <a:spcPts val="600"/>
              </a:spcBef>
              <a:spcAft>
                <a:spcPts val="0"/>
              </a:spcAft>
              <a:buSzPts val="1104"/>
              <a:buChar char="◼"/>
              <a:defRPr/>
            </a:lvl4pPr>
            <a:lvl5pPr indent="-298704" lvl="4" marL="2286000" algn="l">
              <a:lnSpc>
                <a:spcPct val="100000"/>
              </a:lnSpc>
              <a:spcBef>
                <a:spcPts val="600"/>
              </a:spcBef>
              <a:spcAft>
                <a:spcPts val="0"/>
              </a:spcAft>
              <a:buSzPts val="1104"/>
              <a:buChar char="◼"/>
              <a:defRPr/>
            </a:lvl5pPr>
            <a:lvl6pPr indent="-333756" lvl="5" marL="2743200" algn="l">
              <a:lnSpc>
                <a:spcPct val="100000"/>
              </a:lnSpc>
              <a:spcBef>
                <a:spcPts val="600"/>
              </a:spcBef>
              <a:spcAft>
                <a:spcPts val="0"/>
              </a:spcAft>
              <a:buSzPts val="1656"/>
              <a:buChar char="◼"/>
              <a:defRPr/>
            </a:lvl6pPr>
            <a:lvl7pPr indent="-333756" lvl="6" marL="3200400" algn="l">
              <a:lnSpc>
                <a:spcPct val="100000"/>
              </a:lnSpc>
              <a:spcBef>
                <a:spcPts val="600"/>
              </a:spcBef>
              <a:spcAft>
                <a:spcPts val="0"/>
              </a:spcAft>
              <a:buSzPts val="1656"/>
              <a:buChar char="◼"/>
              <a:defRPr/>
            </a:lvl7pPr>
            <a:lvl8pPr indent="-333756" lvl="7" marL="3657600" algn="l">
              <a:lnSpc>
                <a:spcPct val="100000"/>
              </a:lnSpc>
              <a:spcBef>
                <a:spcPts val="600"/>
              </a:spcBef>
              <a:spcAft>
                <a:spcPts val="0"/>
              </a:spcAft>
              <a:buSzPts val="1656"/>
              <a:buChar char="◼"/>
              <a:defRPr/>
            </a:lvl8pPr>
            <a:lvl9pPr indent="-333756" lvl="8" marL="4114800" algn="l">
              <a:lnSpc>
                <a:spcPct val="100000"/>
              </a:lnSpc>
              <a:spcBef>
                <a:spcPts val="600"/>
              </a:spcBef>
              <a:spcAft>
                <a:spcPts val="600"/>
              </a:spcAft>
              <a:buSzPts val="1656"/>
              <a:buChar char="◼"/>
              <a:defRPr/>
            </a:lvl9pPr>
          </a:lstStyle>
          <a:p/>
        </p:txBody>
      </p:sp>
      <p:sp>
        <p:nvSpPr>
          <p:cNvPr id="86" name="Google Shape;86;p11"/>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11"/>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11"/>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9" name="Shape 89"/>
        <p:cNvGrpSpPr/>
        <p:nvPr/>
      </p:nvGrpSpPr>
      <p:grpSpPr>
        <a:xfrm>
          <a:off x="0" y="0"/>
          <a:ext cx="0" cy="0"/>
          <a:chOff x="0" y="0"/>
          <a:chExt cx="0" cy="0"/>
        </a:xfrm>
      </p:grpSpPr>
      <p:sp>
        <p:nvSpPr>
          <p:cNvPr id="90" name="Google Shape;90;p12"/>
          <p:cNvSpPr/>
          <p:nvPr/>
        </p:nvSpPr>
        <p:spPr>
          <a:xfrm>
            <a:off x="8839201" y="599725"/>
            <a:ext cx="2906817" cy="581695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12"/>
          <p:cNvSpPr txBox="1"/>
          <p:nvPr>
            <p:ph type="title"/>
          </p:nvPr>
        </p:nvSpPr>
        <p:spPr>
          <a:xfrm rot="5400000">
            <a:off x="7249746" y="2265181"/>
            <a:ext cx="5183073" cy="2004164"/>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12"/>
          <p:cNvSpPr txBox="1"/>
          <p:nvPr>
            <p:ph idx="1" type="body"/>
          </p:nvPr>
        </p:nvSpPr>
        <p:spPr>
          <a:xfrm rot="5400000">
            <a:off x="2131526" y="-680877"/>
            <a:ext cx="5183073" cy="7896279"/>
          </a:xfrm>
          <a:prstGeom prst="rect">
            <a:avLst/>
          </a:prstGeom>
          <a:noFill/>
          <a:ln>
            <a:noFill/>
          </a:ln>
        </p:spPr>
        <p:txBody>
          <a:bodyPr anchorCtr="0" anchor="t" bIns="45700" lIns="91425" spcFirstLastPara="1" rIns="91425" wrap="square" tIns="45700">
            <a:normAutofit/>
          </a:bodyPr>
          <a:lstStyle>
            <a:lvl1pPr indent="-333756" lvl="0" marL="457200" algn="l">
              <a:lnSpc>
                <a:spcPct val="100000"/>
              </a:lnSpc>
              <a:spcBef>
                <a:spcPts val="360"/>
              </a:spcBef>
              <a:spcAft>
                <a:spcPts val="0"/>
              </a:spcAft>
              <a:buSzPts val="1656"/>
              <a:buChar char="◼"/>
              <a:defRPr/>
            </a:lvl1pPr>
            <a:lvl2pPr indent="-333756" lvl="1" marL="914400" algn="l">
              <a:lnSpc>
                <a:spcPct val="100000"/>
              </a:lnSpc>
              <a:spcBef>
                <a:spcPts val="600"/>
              </a:spcBef>
              <a:spcAft>
                <a:spcPts val="0"/>
              </a:spcAft>
              <a:buSzPts val="1656"/>
              <a:buChar char="◼"/>
              <a:defRPr/>
            </a:lvl2pPr>
            <a:lvl3pPr indent="-333756" lvl="2" marL="1371600" algn="l">
              <a:lnSpc>
                <a:spcPct val="100000"/>
              </a:lnSpc>
              <a:spcBef>
                <a:spcPts val="600"/>
              </a:spcBef>
              <a:spcAft>
                <a:spcPts val="0"/>
              </a:spcAft>
              <a:buSzPts val="1656"/>
              <a:buChar char="◼"/>
              <a:defRPr/>
            </a:lvl3pPr>
            <a:lvl4pPr indent="-333756" lvl="3" marL="1828800" algn="l">
              <a:lnSpc>
                <a:spcPct val="100000"/>
              </a:lnSpc>
              <a:spcBef>
                <a:spcPts val="600"/>
              </a:spcBef>
              <a:spcAft>
                <a:spcPts val="0"/>
              </a:spcAft>
              <a:buSzPts val="1656"/>
              <a:buChar char="◼"/>
              <a:defRPr/>
            </a:lvl4pPr>
            <a:lvl5pPr indent="-333756" lvl="4" marL="2286000" algn="l">
              <a:lnSpc>
                <a:spcPct val="100000"/>
              </a:lnSpc>
              <a:spcBef>
                <a:spcPts val="600"/>
              </a:spcBef>
              <a:spcAft>
                <a:spcPts val="0"/>
              </a:spcAft>
              <a:buSzPts val="1656"/>
              <a:buChar char="◼"/>
              <a:defRPr/>
            </a:lvl5pPr>
            <a:lvl6pPr indent="-333756" lvl="5" marL="2743200" algn="l">
              <a:lnSpc>
                <a:spcPct val="100000"/>
              </a:lnSpc>
              <a:spcBef>
                <a:spcPts val="600"/>
              </a:spcBef>
              <a:spcAft>
                <a:spcPts val="0"/>
              </a:spcAft>
              <a:buSzPts val="1656"/>
              <a:buChar char="◼"/>
              <a:defRPr/>
            </a:lvl6pPr>
            <a:lvl7pPr indent="-333756" lvl="6" marL="3200400" algn="l">
              <a:lnSpc>
                <a:spcPct val="100000"/>
              </a:lnSpc>
              <a:spcBef>
                <a:spcPts val="600"/>
              </a:spcBef>
              <a:spcAft>
                <a:spcPts val="0"/>
              </a:spcAft>
              <a:buSzPts val="1656"/>
              <a:buChar char="◼"/>
              <a:defRPr/>
            </a:lvl7pPr>
            <a:lvl8pPr indent="-333756" lvl="7" marL="3657600" algn="l">
              <a:lnSpc>
                <a:spcPct val="100000"/>
              </a:lnSpc>
              <a:spcBef>
                <a:spcPts val="600"/>
              </a:spcBef>
              <a:spcAft>
                <a:spcPts val="0"/>
              </a:spcAft>
              <a:buSzPts val="1656"/>
              <a:buChar char="◼"/>
              <a:defRPr/>
            </a:lvl8pPr>
            <a:lvl9pPr indent="-333756" lvl="8" marL="4114800" algn="l">
              <a:lnSpc>
                <a:spcPct val="100000"/>
              </a:lnSpc>
              <a:spcBef>
                <a:spcPts val="600"/>
              </a:spcBef>
              <a:spcAft>
                <a:spcPts val="600"/>
              </a:spcAft>
              <a:buSzPts val="1656"/>
              <a:buChar char="◼"/>
              <a:defRPr/>
            </a:lvl9pPr>
          </a:lstStyle>
          <a:p/>
        </p:txBody>
      </p:sp>
      <p:sp>
        <p:nvSpPr>
          <p:cNvPr id="93" name="Google Shape;93;p12"/>
          <p:cNvSpPr txBox="1"/>
          <p:nvPr>
            <p:ph idx="10" type="dt"/>
          </p:nvPr>
        </p:nvSpPr>
        <p:spPr>
          <a:xfrm>
            <a:off x="8993673" y="5956137"/>
            <a:ext cx="1328141"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12"/>
          <p:cNvSpPr txBox="1"/>
          <p:nvPr>
            <p:ph idx="11" type="ftr"/>
          </p:nvPr>
        </p:nvSpPr>
        <p:spPr>
          <a:xfrm>
            <a:off x="774923" y="5951811"/>
            <a:ext cx="789627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p12"/>
          <p:cNvSpPr txBox="1"/>
          <p:nvPr>
            <p:ph idx="12" type="sldNum"/>
          </p:nvPr>
        </p:nvSpPr>
        <p:spPr>
          <a:xfrm>
            <a:off x="10446615" y="5956137"/>
            <a:ext cx="116419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3"/>
          <p:cNvSpPr/>
          <p:nvPr/>
        </p:nvSpPr>
        <p:spPr>
          <a:xfrm>
            <a:off x="440286" y="614407"/>
            <a:ext cx="11309338" cy="1189298"/>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3"/>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3"/>
          <p:cNvSpPr txBox="1"/>
          <p:nvPr>
            <p:ph idx="1" type="body"/>
          </p:nvPr>
        </p:nvSpPr>
        <p:spPr>
          <a:xfrm>
            <a:off x="581192" y="2180496"/>
            <a:ext cx="11029615" cy="3678303"/>
          </a:xfrm>
          <a:prstGeom prst="rect">
            <a:avLst/>
          </a:prstGeom>
          <a:noFill/>
          <a:ln>
            <a:noFill/>
          </a:ln>
        </p:spPr>
        <p:txBody>
          <a:bodyPr anchorCtr="0" anchor="ctr" bIns="45700" lIns="91425" spcFirstLastPara="1" rIns="91425" wrap="square" tIns="45700">
            <a:normAutofit/>
          </a:bodyPr>
          <a:lstStyle>
            <a:lvl1pPr indent="-333756" lvl="0" marL="457200" algn="l">
              <a:lnSpc>
                <a:spcPct val="100000"/>
              </a:lnSpc>
              <a:spcBef>
                <a:spcPts val="360"/>
              </a:spcBef>
              <a:spcAft>
                <a:spcPts val="0"/>
              </a:spcAft>
              <a:buSzPts val="1656"/>
              <a:buChar char="◼"/>
              <a:defRPr/>
            </a:lvl1pPr>
            <a:lvl2pPr indent="-333756" lvl="1" marL="914400" algn="l">
              <a:lnSpc>
                <a:spcPct val="100000"/>
              </a:lnSpc>
              <a:spcBef>
                <a:spcPts val="600"/>
              </a:spcBef>
              <a:spcAft>
                <a:spcPts val="0"/>
              </a:spcAft>
              <a:buSzPts val="1656"/>
              <a:buChar char="◼"/>
              <a:defRPr/>
            </a:lvl2pPr>
            <a:lvl3pPr indent="-333756" lvl="2" marL="1371600" algn="l">
              <a:lnSpc>
                <a:spcPct val="100000"/>
              </a:lnSpc>
              <a:spcBef>
                <a:spcPts val="600"/>
              </a:spcBef>
              <a:spcAft>
                <a:spcPts val="0"/>
              </a:spcAft>
              <a:buSzPts val="1656"/>
              <a:buChar char="◼"/>
              <a:defRPr/>
            </a:lvl3pPr>
            <a:lvl4pPr indent="-333756" lvl="3" marL="1828800" algn="l">
              <a:lnSpc>
                <a:spcPct val="100000"/>
              </a:lnSpc>
              <a:spcBef>
                <a:spcPts val="600"/>
              </a:spcBef>
              <a:spcAft>
                <a:spcPts val="0"/>
              </a:spcAft>
              <a:buSzPts val="1656"/>
              <a:buChar char="◼"/>
              <a:defRPr/>
            </a:lvl4pPr>
            <a:lvl5pPr indent="-333756" lvl="4" marL="2286000" algn="l">
              <a:lnSpc>
                <a:spcPct val="100000"/>
              </a:lnSpc>
              <a:spcBef>
                <a:spcPts val="600"/>
              </a:spcBef>
              <a:spcAft>
                <a:spcPts val="0"/>
              </a:spcAft>
              <a:buSzPts val="1656"/>
              <a:buChar char="◼"/>
              <a:defRPr/>
            </a:lvl5pPr>
            <a:lvl6pPr indent="-333756" lvl="5" marL="2743200" algn="l">
              <a:lnSpc>
                <a:spcPct val="100000"/>
              </a:lnSpc>
              <a:spcBef>
                <a:spcPts val="600"/>
              </a:spcBef>
              <a:spcAft>
                <a:spcPts val="0"/>
              </a:spcAft>
              <a:buSzPts val="1656"/>
              <a:buChar char="◼"/>
              <a:defRPr/>
            </a:lvl6pPr>
            <a:lvl7pPr indent="-333756" lvl="6" marL="3200400" algn="l">
              <a:lnSpc>
                <a:spcPct val="100000"/>
              </a:lnSpc>
              <a:spcBef>
                <a:spcPts val="600"/>
              </a:spcBef>
              <a:spcAft>
                <a:spcPts val="0"/>
              </a:spcAft>
              <a:buSzPts val="1656"/>
              <a:buChar char="◼"/>
              <a:defRPr/>
            </a:lvl7pPr>
            <a:lvl8pPr indent="-333756" lvl="7" marL="3657600" algn="l">
              <a:lnSpc>
                <a:spcPct val="100000"/>
              </a:lnSpc>
              <a:spcBef>
                <a:spcPts val="600"/>
              </a:spcBef>
              <a:spcAft>
                <a:spcPts val="0"/>
              </a:spcAft>
              <a:buSzPts val="1656"/>
              <a:buChar char="◼"/>
              <a:defRPr/>
            </a:lvl8pPr>
            <a:lvl9pPr indent="-333756" lvl="8" marL="4114800" algn="l">
              <a:lnSpc>
                <a:spcPct val="100000"/>
              </a:lnSpc>
              <a:spcBef>
                <a:spcPts val="600"/>
              </a:spcBef>
              <a:spcAft>
                <a:spcPts val="600"/>
              </a:spcAft>
              <a:buSzPts val="1656"/>
              <a:buChar char="◼"/>
              <a:defRPr/>
            </a:lvl9pPr>
          </a:lstStyle>
          <a:p/>
        </p:txBody>
      </p:sp>
      <p:sp>
        <p:nvSpPr>
          <p:cNvPr id="29" name="Google Shape;29;p3"/>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3"/>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3"/>
          <p:cNvSpPr txBox="1"/>
          <p:nvPr>
            <p:ph idx="12" type="sldNum"/>
          </p:nvPr>
        </p:nvSpPr>
        <p:spPr>
          <a:xfrm>
            <a:off x="10558300" y="5956137"/>
            <a:ext cx="1052508"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4"/>
          <p:cNvSpPr/>
          <p:nvPr/>
        </p:nvSpPr>
        <p:spPr>
          <a:xfrm>
            <a:off x="440683" y="606554"/>
            <a:ext cx="11300036" cy="1258827"/>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4"/>
          <p:cNvSpPr txBox="1"/>
          <p:nvPr>
            <p:ph type="title"/>
          </p:nvPr>
        </p:nvSpPr>
        <p:spPr>
          <a:xfrm>
            <a:off x="575894" y="729658"/>
            <a:ext cx="11029616" cy="988332"/>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4"/>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4"/>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4"/>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8" name="Shape 38"/>
        <p:cNvGrpSpPr/>
        <p:nvPr/>
      </p:nvGrpSpPr>
      <p:grpSpPr>
        <a:xfrm>
          <a:off x="0" y="0"/>
          <a:ext cx="0" cy="0"/>
          <a:chOff x="0" y="0"/>
          <a:chExt cx="0" cy="0"/>
        </a:xfrm>
      </p:grpSpPr>
      <p:sp>
        <p:nvSpPr>
          <p:cNvPr id="39" name="Google Shape;39;p5"/>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5"/>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5"/>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2" name="Shape 42"/>
        <p:cNvGrpSpPr/>
        <p:nvPr/>
      </p:nvGrpSpPr>
      <p:grpSpPr>
        <a:xfrm>
          <a:off x="0" y="0"/>
          <a:ext cx="0" cy="0"/>
          <a:chOff x="0" y="0"/>
          <a:chExt cx="0" cy="0"/>
        </a:xfrm>
      </p:grpSpPr>
      <p:sp>
        <p:nvSpPr>
          <p:cNvPr id="43" name="Google Shape;43;p6"/>
          <p:cNvSpPr/>
          <p:nvPr/>
        </p:nvSpPr>
        <p:spPr>
          <a:xfrm>
            <a:off x="447817" y="5141974"/>
            <a:ext cx="11290860" cy="1258827"/>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6"/>
          <p:cNvSpPr txBox="1"/>
          <p:nvPr>
            <p:ph type="title"/>
          </p:nvPr>
        </p:nvSpPr>
        <p:spPr>
          <a:xfrm>
            <a:off x="581193" y="3043910"/>
            <a:ext cx="11029615" cy="1497507"/>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accent1"/>
              </a:buClr>
              <a:buSzPts val="3600"/>
              <a:buFont typeface="Montserrat Medium"/>
              <a:buNone/>
              <a:defRPr b="0" sz="3600" cap="none">
                <a:solidFill>
                  <a:schemeClr val="accen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6"/>
          <p:cNvSpPr txBox="1"/>
          <p:nvPr>
            <p:ph idx="1" type="body"/>
          </p:nvPr>
        </p:nvSpPr>
        <p:spPr>
          <a:xfrm>
            <a:off x="581192" y="4541417"/>
            <a:ext cx="11029615" cy="600556"/>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360"/>
              </a:spcBef>
              <a:spcAft>
                <a:spcPts val="0"/>
              </a:spcAft>
              <a:buSzPts val="1656"/>
              <a:buNone/>
              <a:defRPr sz="1800" cap="none">
                <a:solidFill>
                  <a:schemeClr val="accent2"/>
                </a:solidFill>
              </a:defRPr>
            </a:lvl1pPr>
            <a:lvl2pPr indent="-228600" lvl="1" marL="914400" algn="l">
              <a:lnSpc>
                <a:spcPct val="100000"/>
              </a:lnSpc>
              <a:spcBef>
                <a:spcPts val="600"/>
              </a:spcBef>
              <a:spcAft>
                <a:spcPts val="0"/>
              </a:spcAft>
              <a:buSzPts val="1656"/>
              <a:buNone/>
              <a:defRPr sz="1800">
                <a:solidFill>
                  <a:srgbClr val="888888"/>
                </a:solidFill>
              </a:defRPr>
            </a:lvl2pPr>
            <a:lvl3pPr indent="-228600" lvl="2" marL="1371600" algn="l">
              <a:lnSpc>
                <a:spcPct val="100000"/>
              </a:lnSpc>
              <a:spcBef>
                <a:spcPts val="600"/>
              </a:spcBef>
              <a:spcAft>
                <a:spcPts val="0"/>
              </a:spcAft>
              <a:buSzPts val="1472"/>
              <a:buNone/>
              <a:defRPr sz="1600">
                <a:solidFill>
                  <a:srgbClr val="888888"/>
                </a:solidFill>
              </a:defRPr>
            </a:lvl3pPr>
            <a:lvl4pPr indent="-228600" lvl="3" marL="1828800" algn="l">
              <a:lnSpc>
                <a:spcPct val="100000"/>
              </a:lnSpc>
              <a:spcBef>
                <a:spcPts val="600"/>
              </a:spcBef>
              <a:spcAft>
                <a:spcPts val="0"/>
              </a:spcAft>
              <a:buSzPts val="1288"/>
              <a:buNone/>
              <a:defRPr sz="1400">
                <a:solidFill>
                  <a:srgbClr val="888888"/>
                </a:solidFill>
              </a:defRPr>
            </a:lvl4pPr>
            <a:lvl5pPr indent="-228600" lvl="4" marL="2286000" algn="l">
              <a:lnSpc>
                <a:spcPct val="100000"/>
              </a:lnSpc>
              <a:spcBef>
                <a:spcPts val="600"/>
              </a:spcBef>
              <a:spcAft>
                <a:spcPts val="0"/>
              </a:spcAft>
              <a:buSzPts val="1288"/>
              <a:buNone/>
              <a:defRPr sz="1400">
                <a:solidFill>
                  <a:srgbClr val="888888"/>
                </a:solidFill>
              </a:defRPr>
            </a:lvl5pPr>
            <a:lvl6pPr indent="-228600" lvl="5" marL="2743200" algn="l">
              <a:lnSpc>
                <a:spcPct val="100000"/>
              </a:lnSpc>
              <a:spcBef>
                <a:spcPts val="600"/>
              </a:spcBef>
              <a:spcAft>
                <a:spcPts val="0"/>
              </a:spcAft>
              <a:buSzPts val="1288"/>
              <a:buNone/>
              <a:defRPr sz="1400">
                <a:solidFill>
                  <a:srgbClr val="888888"/>
                </a:solidFill>
              </a:defRPr>
            </a:lvl6pPr>
            <a:lvl7pPr indent="-228600" lvl="6" marL="3200400" algn="l">
              <a:lnSpc>
                <a:spcPct val="100000"/>
              </a:lnSpc>
              <a:spcBef>
                <a:spcPts val="600"/>
              </a:spcBef>
              <a:spcAft>
                <a:spcPts val="0"/>
              </a:spcAft>
              <a:buSzPts val="1288"/>
              <a:buNone/>
              <a:defRPr sz="1400">
                <a:solidFill>
                  <a:srgbClr val="888888"/>
                </a:solidFill>
              </a:defRPr>
            </a:lvl7pPr>
            <a:lvl8pPr indent="-228600" lvl="7" marL="3657600" algn="l">
              <a:lnSpc>
                <a:spcPct val="100000"/>
              </a:lnSpc>
              <a:spcBef>
                <a:spcPts val="600"/>
              </a:spcBef>
              <a:spcAft>
                <a:spcPts val="0"/>
              </a:spcAft>
              <a:buSzPts val="1288"/>
              <a:buNone/>
              <a:defRPr sz="1400">
                <a:solidFill>
                  <a:srgbClr val="888888"/>
                </a:solidFill>
              </a:defRPr>
            </a:lvl8pPr>
            <a:lvl9pPr indent="-228600" lvl="8" marL="4114800" algn="l">
              <a:lnSpc>
                <a:spcPct val="100000"/>
              </a:lnSpc>
              <a:spcBef>
                <a:spcPts val="600"/>
              </a:spcBef>
              <a:spcAft>
                <a:spcPts val="600"/>
              </a:spcAft>
              <a:buSzPts val="1288"/>
              <a:buNone/>
              <a:defRPr sz="1400">
                <a:solidFill>
                  <a:srgbClr val="888888"/>
                </a:solidFill>
              </a:defRPr>
            </a:lvl9pPr>
          </a:lstStyle>
          <a:p/>
        </p:txBody>
      </p:sp>
      <p:sp>
        <p:nvSpPr>
          <p:cNvPr id="46" name="Google Shape;46;p6"/>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6"/>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6"/>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9" name="Shape 49"/>
        <p:cNvGrpSpPr/>
        <p:nvPr/>
      </p:nvGrpSpPr>
      <p:grpSpPr>
        <a:xfrm>
          <a:off x="0" y="0"/>
          <a:ext cx="0" cy="0"/>
          <a:chOff x="0" y="0"/>
          <a:chExt cx="0" cy="0"/>
        </a:xfrm>
      </p:grpSpPr>
      <p:sp>
        <p:nvSpPr>
          <p:cNvPr id="50" name="Google Shape;50;p7"/>
          <p:cNvSpPr/>
          <p:nvPr/>
        </p:nvSpPr>
        <p:spPr>
          <a:xfrm>
            <a:off x="445982" y="606554"/>
            <a:ext cx="11300036" cy="1258827"/>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7"/>
          <p:cNvSpPr txBox="1"/>
          <p:nvPr>
            <p:ph type="title"/>
          </p:nvPr>
        </p:nvSpPr>
        <p:spPr>
          <a:xfrm>
            <a:off x="581193" y="729658"/>
            <a:ext cx="11029616" cy="988332"/>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7"/>
          <p:cNvSpPr txBox="1"/>
          <p:nvPr>
            <p:ph idx="1" type="body"/>
          </p:nvPr>
        </p:nvSpPr>
        <p:spPr>
          <a:xfrm>
            <a:off x="581193" y="2228003"/>
            <a:ext cx="5422390" cy="3633047"/>
          </a:xfrm>
          <a:prstGeom prst="rect">
            <a:avLst/>
          </a:prstGeom>
          <a:noFill/>
          <a:ln>
            <a:noFill/>
          </a:ln>
        </p:spPr>
        <p:txBody>
          <a:bodyPr anchorCtr="0" anchor="ctr" bIns="45700" lIns="91425" spcFirstLastPara="1" rIns="91425" wrap="square" tIns="45700">
            <a:normAutofit/>
          </a:bodyPr>
          <a:lstStyle>
            <a:lvl1pPr indent="-333756" lvl="0" marL="457200" algn="l">
              <a:lnSpc>
                <a:spcPct val="100000"/>
              </a:lnSpc>
              <a:spcBef>
                <a:spcPts val="360"/>
              </a:spcBef>
              <a:spcAft>
                <a:spcPts val="0"/>
              </a:spcAft>
              <a:buSzPts val="1656"/>
              <a:buChar char="◼"/>
              <a:defRPr/>
            </a:lvl1pPr>
            <a:lvl2pPr indent="-333756" lvl="1" marL="914400" algn="l">
              <a:lnSpc>
                <a:spcPct val="100000"/>
              </a:lnSpc>
              <a:spcBef>
                <a:spcPts val="600"/>
              </a:spcBef>
              <a:spcAft>
                <a:spcPts val="0"/>
              </a:spcAft>
              <a:buSzPts val="1656"/>
              <a:buChar char="◼"/>
              <a:defRPr/>
            </a:lvl2pPr>
            <a:lvl3pPr indent="-333756" lvl="2" marL="1371600" algn="l">
              <a:lnSpc>
                <a:spcPct val="100000"/>
              </a:lnSpc>
              <a:spcBef>
                <a:spcPts val="600"/>
              </a:spcBef>
              <a:spcAft>
                <a:spcPts val="0"/>
              </a:spcAft>
              <a:buSzPts val="1656"/>
              <a:buChar char="◼"/>
              <a:defRPr/>
            </a:lvl3pPr>
            <a:lvl4pPr indent="-333756" lvl="3" marL="1828800" algn="l">
              <a:lnSpc>
                <a:spcPct val="100000"/>
              </a:lnSpc>
              <a:spcBef>
                <a:spcPts val="600"/>
              </a:spcBef>
              <a:spcAft>
                <a:spcPts val="0"/>
              </a:spcAft>
              <a:buSzPts val="1656"/>
              <a:buChar char="◼"/>
              <a:defRPr/>
            </a:lvl4pPr>
            <a:lvl5pPr indent="-333756" lvl="4" marL="2286000" algn="l">
              <a:lnSpc>
                <a:spcPct val="100000"/>
              </a:lnSpc>
              <a:spcBef>
                <a:spcPts val="600"/>
              </a:spcBef>
              <a:spcAft>
                <a:spcPts val="0"/>
              </a:spcAft>
              <a:buSzPts val="1656"/>
              <a:buChar char="◼"/>
              <a:defRPr/>
            </a:lvl5pPr>
            <a:lvl6pPr indent="-333756" lvl="5" marL="2743200" algn="l">
              <a:lnSpc>
                <a:spcPct val="100000"/>
              </a:lnSpc>
              <a:spcBef>
                <a:spcPts val="600"/>
              </a:spcBef>
              <a:spcAft>
                <a:spcPts val="0"/>
              </a:spcAft>
              <a:buSzPts val="1656"/>
              <a:buChar char="◼"/>
              <a:defRPr/>
            </a:lvl6pPr>
            <a:lvl7pPr indent="-333756" lvl="6" marL="3200400" algn="l">
              <a:lnSpc>
                <a:spcPct val="100000"/>
              </a:lnSpc>
              <a:spcBef>
                <a:spcPts val="600"/>
              </a:spcBef>
              <a:spcAft>
                <a:spcPts val="0"/>
              </a:spcAft>
              <a:buSzPts val="1656"/>
              <a:buChar char="◼"/>
              <a:defRPr/>
            </a:lvl7pPr>
            <a:lvl8pPr indent="-333756" lvl="7" marL="3657600" algn="l">
              <a:lnSpc>
                <a:spcPct val="100000"/>
              </a:lnSpc>
              <a:spcBef>
                <a:spcPts val="600"/>
              </a:spcBef>
              <a:spcAft>
                <a:spcPts val="0"/>
              </a:spcAft>
              <a:buSzPts val="1656"/>
              <a:buChar char="◼"/>
              <a:defRPr/>
            </a:lvl8pPr>
            <a:lvl9pPr indent="-333756" lvl="8" marL="4114800" algn="l">
              <a:lnSpc>
                <a:spcPct val="100000"/>
              </a:lnSpc>
              <a:spcBef>
                <a:spcPts val="600"/>
              </a:spcBef>
              <a:spcAft>
                <a:spcPts val="600"/>
              </a:spcAft>
              <a:buSzPts val="1656"/>
              <a:buChar char="◼"/>
              <a:defRPr/>
            </a:lvl9pPr>
          </a:lstStyle>
          <a:p/>
        </p:txBody>
      </p:sp>
      <p:sp>
        <p:nvSpPr>
          <p:cNvPr id="53" name="Google Shape;53;p7"/>
          <p:cNvSpPr txBox="1"/>
          <p:nvPr>
            <p:ph idx="2" type="body"/>
          </p:nvPr>
        </p:nvSpPr>
        <p:spPr>
          <a:xfrm>
            <a:off x="6188417" y="2228003"/>
            <a:ext cx="5422392" cy="3633047"/>
          </a:xfrm>
          <a:prstGeom prst="rect">
            <a:avLst/>
          </a:prstGeom>
          <a:noFill/>
          <a:ln>
            <a:noFill/>
          </a:ln>
        </p:spPr>
        <p:txBody>
          <a:bodyPr anchorCtr="0" anchor="ctr" bIns="45700" lIns="91425" spcFirstLastPara="1" rIns="91425" wrap="square" tIns="45700">
            <a:normAutofit/>
          </a:bodyPr>
          <a:lstStyle>
            <a:lvl1pPr indent="-333756" lvl="0" marL="457200" algn="l">
              <a:lnSpc>
                <a:spcPct val="100000"/>
              </a:lnSpc>
              <a:spcBef>
                <a:spcPts val="360"/>
              </a:spcBef>
              <a:spcAft>
                <a:spcPts val="0"/>
              </a:spcAft>
              <a:buSzPts val="1656"/>
              <a:buChar char="◼"/>
              <a:defRPr/>
            </a:lvl1pPr>
            <a:lvl2pPr indent="-333756" lvl="1" marL="914400" algn="l">
              <a:lnSpc>
                <a:spcPct val="100000"/>
              </a:lnSpc>
              <a:spcBef>
                <a:spcPts val="600"/>
              </a:spcBef>
              <a:spcAft>
                <a:spcPts val="0"/>
              </a:spcAft>
              <a:buSzPts val="1656"/>
              <a:buChar char="◼"/>
              <a:defRPr/>
            </a:lvl2pPr>
            <a:lvl3pPr indent="-333756" lvl="2" marL="1371600" algn="l">
              <a:lnSpc>
                <a:spcPct val="100000"/>
              </a:lnSpc>
              <a:spcBef>
                <a:spcPts val="600"/>
              </a:spcBef>
              <a:spcAft>
                <a:spcPts val="0"/>
              </a:spcAft>
              <a:buSzPts val="1656"/>
              <a:buChar char="◼"/>
              <a:defRPr/>
            </a:lvl3pPr>
            <a:lvl4pPr indent="-333756" lvl="3" marL="1828800" algn="l">
              <a:lnSpc>
                <a:spcPct val="100000"/>
              </a:lnSpc>
              <a:spcBef>
                <a:spcPts val="600"/>
              </a:spcBef>
              <a:spcAft>
                <a:spcPts val="0"/>
              </a:spcAft>
              <a:buSzPts val="1656"/>
              <a:buChar char="◼"/>
              <a:defRPr/>
            </a:lvl4pPr>
            <a:lvl5pPr indent="-333756" lvl="4" marL="2286000" algn="l">
              <a:lnSpc>
                <a:spcPct val="100000"/>
              </a:lnSpc>
              <a:spcBef>
                <a:spcPts val="600"/>
              </a:spcBef>
              <a:spcAft>
                <a:spcPts val="0"/>
              </a:spcAft>
              <a:buSzPts val="1656"/>
              <a:buChar char="◼"/>
              <a:defRPr/>
            </a:lvl5pPr>
            <a:lvl6pPr indent="-333756" lvl="5" marL="2743200" algn="l">
              <a:lnSpc>
                <a:spcPct val="100000"/>
              </a:lnSpc>
              <a:spcBef>
                <a:spcPts val="600"/>
              </a:spcBef>
              <a:spcAft>
                <a:spcPts val="0"/>
              </a:spcAft>
              <a:buSzPts val="1656"/>
              <a:buChar char="◼"/>
              <a:defRPr/>
            </a:lvl6pPr>
            <a:lvl7pPr indent="-333756" lvl="6" marL="3200400" algn="l">
              <a:lnSpc>
                <a:spcPct val="100000"/>
              </a:lnSpc>
              <a:spcBef>
                <a:spcPts val="600"/>
              </a:spcBef>
              <a:spcAft>
                <a:spcPts val="0"/>
              </a:spcAft>
              <a:buSzPts val="1656"/>
              <a:buChar char="◼"/>
              <a:defRPr/>
            </a:lvl7pPr>
            <a:lvl8pPr indent="-333756" lvl="7" marL="3657600" algn="l">
              <a:lnSpc>
                <a:spcPct val="100000"/>
              </a:lnSpc>
              <a:spcBef>
                <a:spcPts val="600"/>
              </a:spcBef>
              <a:spcAft>
                <a:spcPts val="0"/>
              </a:spcAft>
              <a:buSzPts val="1656"/>
              <a:buChar char="◼"/>
              <a:defRPr/>
            </a:lvl8pPr>
            <a:lvl9pPr indent="-333756" lvl="8" marL="4114800" algn="l">
              <a:lnSpc>
                <a:spcPct val="100000"/>
              </a:lnSpc>
              <a:spcBef>
                <a:spcPts val="600"/>
              </a:spcBef>
              <a:spcAft>
                <a:spcPts val="600"/>
              </a:spcAft>
              <a:buSzPts val="1656"/>
              <a:buChar char="◼"/>
              <a:defRPr/>
            </a:lvl9pPr>
          </a:lstStyle>
          <a:p/>
        </p:txBody>
      </p:sp>
      <p:sp>
        <p:nvSpPr>
          <p:cNvPr id="54" name="Google Shape;54;p7"/>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7"/>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7"/>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7" name="Shape 57"/>
        <p:cNvGrpSpPr/>
        <p:nvPr/>
      </p:nvGrpSpPr>
      <p:grpSpPr>
        <a:xfrm>
          <a:off x="0" y="0"/>
          <a:ext cx="0" cy="0"/>
          <a:chOff x="0" y="0"/>
          <a:chExt cx="0" cy="0"/>
        </a:xfrm>
      </p:grpSpPr>
      <p:sp>
        <p:nvSpPr>
          <p:cNvPr id="58" name="Google Shape;58;p8"/>
          <p:cNvSpPr/>
          <p:nvPr/>
        </p:nvSpPr>
        <p:spPr>
          <a:xfrm>
            <a:off x="445982" y="606554"/>
            <a:ext cx="11300036" cy="1258827"/>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8"/>
          <p:cNvSpPr txBox="1"/>
          <p:nvPr>
            <p:ph type="title"/>
          </p:nvPr>
        </p:nvSpPr>
        <p:spPr>
          <a:xfrm>
            <a:off x="581193" y="729658"/>
            <a:ext cx="11029616" cy="988332"/>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8"/>
          <p:cNvSpPr txBox="1"/>
          <p:nvPr>
            <p:ph idx="1" type="body"/>
          </p:nvPr>
        </p:nvSpPr>
        <p:spPr>
          <a:xfrm>
            <a:off x="887219" y="2250892"/>
            <a:ext cx="5087075" cy="536005"/>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40"/>
              </a:spcBef>
              <a:spcAft>
                <a:spcPts val="0"/>
              </a:spcAft>
              <a:buSzPts val="2024"/>
              <a:buNone/>
              <a:defRPr b="0" sz="2200">
                <a:solidFill>
                  <a:schemeClr val="accent2"/>
                </a:solidFill>
              </a:defRPr>
            </a:lvl1pPr>
            <a:lvl2pPr indent="-228600" lvl="1" marL="914400" algn="l">
              <a:lnSpc>
                <a:spcPct val="100000"/>
              </a:lnSpc>
              <a:spcBef>
                <a:spcPts val="600"/>
              </a:spcBef>
              <a:spcAft>
                <a:spcPts val="0"/>
              </a:spcAft>
              <a:buSzPts val="1840"/>
              <a:buNone/>
              <a:defRPr b="1" sz="2000"/>
            </a:lvl2pPr>
            <a:lvl3pPr indent="-228600" lvl="2" marL="1371600" algn="l">
              <a:lnSpc>
                <a:spcPct val="100000"/>
              </a:lnSpc>
              <a:spcBef>
                <a:spcPts val="600"/>
              </a:spcBef>
              <a:spcAft>
                <a:spcPts val="0"/>
              </a:spcAft>
              <a:buSzPts val="1656"/>
              <a:buNone/>
              <a:defRPr b="1" sz="1800"/>
            </a:lvl3pPr>
            <a:lvl4pPr indent="-228600" lvl="3" marL="1828800" algn="l">
              <a:lnSpc>
                <a:spcPct val="100000"/>
              </a:lnSpc>
              <a:spcBef>
                <a:spcPts val="600"/>
              </a:spcBef>
              <a:spcAft>
                <a:spcPts val="0"/>
              </a:spcAft>
              <a:buSzPts val="1472"/>
              <a:buNone/>
              <a:defRPr b="1" sz="1600"/>
            </a:lvl4pPr>
            <a:lvl5pPr indent="-228600" lvl="4" marL="2286000" algn="l">
              <a:lnSpc>
                <a:spcPct val="100000"/>
              </a:lnSpc>
              <a:spcBef>
                <a:spcPts val="600"/>
              </a:spcBef>
              <a:spcAft>
                <a:spcPts val="0"/>
              </a:spcAft>
              <a:buSzPts val="1472"/>
              <a:buNone/>
              <a:defRPr b="1" sz="1600"/>
            </a:lvl5pPr>
            <a:lvl6pPr indent="-228600" lvl="5" marL="2743200" algn="l">
              <a:lnSpc>
                <a:spcPct val="100000"/>
              </a:lnSpc>
              <a:spcBef>
                <a:spcPts val="600"/>
              </a:spcBef>
              <a:spcAft>
                <a:spcPts val="0"/>
              </a:spcAft>
              <a:buSzPts val="1472"/>
              <a:buNone/>
              <a:defRPr b="1" sz="1600"/>
            </a:lvl6pPr>
            <a:lvl7pPr indent="-228600" lvl="6" marL="3200400" algn="l">
              <a:lnSpc>
                <a:spcPct val="100000"/>
              </a:lnSpc>
              <a:spcBef>
                <a:spcPts val="600"/>
              </a:spcBef>
              <a:spcAft>
                <a:spcPts val="0"/>
              </a:spcAft>
              <a:buSzPts val="1472"/>
              <a:buNone/>
              <a:defRPr b="1" sz="1600"/>
            </a:lvl7pPr>
            <a:lvl8pPr indent="-228600" lvl="7" marL="3657600" algn="l">
              <a:lnSpc>
                <a:spcPct val="100000"/>
              </a:lnSpc>
              <a:spcBef>
                <a:spcPts val="600"/>
              </a:spcBef>
              <a:spcAft>
                <a:spcPts val="0"/>
              </a:spcAft>
              <a:buSzPts val="1472"/>
              <a:buNone/>
              <a:defRPr b="1" sz="1600"/>
            </a:lvl8pPr>
            <a:lvl9pPr indent="-228600" lvl="8" marL="4114800" algn="l">
              <a:lnSpc>
                <a:spcPct val="100000"/>
              </a:lnSpc>
              <a:spcBef>
                <a:spcPts val="600"/>
              </a:spcBef>
              <a:spcAft>
                <a:spcPts val="600"/>
              </a:spcAft>
              <a:buSzPts val="1472"/>
              <a:buNone/>
              <a:defRPr b="1" sz="1600"/>
            </a:lvl9pPr>
          </a:lstStyle>
          <a:p/>
        </p:txBody>
      </p:sp>
      <p:sp>
        <p:nvSpPr>
          <p:cNvPr id="61" name="Google Shape;61;p8"/>
          <p:cNvSpPr txBox="1"/>
          <p:nvPr>
            <p:ph idx="2" type="body"/>
          </p:nvPr>
        </p:nvSpPr>
        <p:spPr>
          <a:xfrm>
            <a:off x="581194" y="2926052"/>
            <a:ext cx="5393100" cy="2934999"/>
          </a:xfrm>
          <a:prstGeom prst="rect">
            <a:avLst/>
          </a:prstGeom>
          <a:noFill/>
          <a:ln>
            <a:noFill/>
          </a:ln>
        </p:spPr>
        <p:txBody>
          <a:bodyPr anchorCtr="0" anchor="t" bIns="45700" lIns="91425" spcFirstLastPara="1" rIns="91425" wrap="square" tIns="45700">
            <a:normAutofit/>
          </a:bodyPr>
          <a:lstStyle>
            <a:lvl1pPr indent="-333756" lvl="0" marL="457200" algn="l">
              <a:lnSpc>
                <a:spcPct val="100000"/>
              </a:lnSpc>
              <a:spcBef>
                <a:spcPts val="360"/>
              </a:spcBef>
              <a:spcAft>
                <a:spcPts val="0"/>
              </a:spcAft>
              <a:buSzPts val="1656"/>
              <a:buChar char="◼"/>
              <a:defRPr/>
            </a:lvl1pPr>
            <a:lvl2pPr indent="-333756" lvl="1" marL="914400" algn="l">
              <a:lnSpc>
                <a:spcPct val="100000"/>
              </a:lnSpc>
              <a:spcBef>
                <a:spcPts val="600"/>
              </a:spcBef>
              <a:spcAft>
                <a:spcPts val="0"/>
              </a:spcAft>
              <a:buSzPts val="1656"/>
              <a:buChar char="◼"/>
              <a:defRPr/>
            </a:lvl2pPr>
            <a:lvl3pPr indent="-333756" lvl="2" marL="1371600" algn="l">
              <a:lnSpc>
                <a:spcPct val="100000"/>
              </a:lnSpc>
              <a:spcBef>
                <a:spcPts val="600"/>
              </a:spcBef>
              <a:spcAft>
                <a:spcPts val="0"/>
              </a:spcAft>
              <a:buSzPts val="1656"/>
              <a:buChar char="◼"/>
              <a:defRPr/>
            </a:lvl3pPr>
            <a:lvl4pPr indent="-333756" lvl="3" marL="1828800" algn="l">
              <a:lnSpc>
                <a:spcPct val="100000"/>
              </a:lnSpc>
              <a:spcBef>
                <a:spcPts val="600"/>
              </a:spcBef>
              <a:spcAft>
                <a:spcPts val="0"/>
              </a:spcAft>
              <a:buSzPts val="1656"/>
              <a:buChar char="◼"/>
              <a:defRPr/>
            </a:lvl4pPr>
            <a:lvl5pPr indent="-333756" lvl="4" marL="2286000" algn="l">
              <a:lnSpc>
                <a:spcPct val="100000"/>
              </a:lnSpc>
              <a:spcBef>
                <a:spcPts val="600"/>
              </a:spcBef>
              <a:spcAft>
                <a:spcPts val="0"/>
              </a:spcAft>
              <a:buSzPts val="1656"/>
              <a:buChar char="◼"/>
              <a:defRPr/>
            </a:lvl5pPr>
            <a:lvl6pPr indent="-333756" lvl="5" marL="2743200" algn="l">
              <a:lnSpc>
                <a:spcPct val="100000"/>
              </a:lnSpc>
              <a:spcBef>
                <a:spcPts val="600"/>
              </a:spcBef>
              <a:spcAft>
                <a:spcPts val="0"/>
              </a:spcAft>
              <a:buSzPts val="1656"/>
              <a:buChar char="◼"/>
              <a:defRPr/>
            </a:lvl6pPr>
            <a:lvl7pPr indent="-333756" lvl="6" marL="3200400" algn="l">
              <a:lnSpc>
                <a:spcPct val="100000"/>
              </a:lnSpc>
              <a:spcBef>
                <a:spcPts val="600"/>
              </a:spcBef>
              <a:spcAft>
                <a:spcPts val="0"/>
              </a:spcAft>
              <a:buSzPts val="1656"/>
              <a:buChar char="◼"/>
              <a:defRPr/>
            </a:lvl7pPr>
            <a:lvl8pPr indent="-333756" lvl="7" marL="3657600" algn="l">
              <a:lnSpc>
                <a:spcPct val="100000"/>
              </a:lnSpc>
              <a:spcBef>
                <a:spcPts val="600"/>
              </a:spcBef>
              <a:spcAft>
                <a:spcPts val="0"/>
              </a:spcAft>
              <a:buSzPts val="1656"/>
              <a:buChar char="◼"/>
              <a:defRPr/>
            </a:lvl8pPr>
            <a:lvl9pPr indent="-333756" lvl="8" marL="4114800" algn="l">
              <a:lnSpc>
                <a:spcPct val="100000"/>
              </a:lnSpc>
              <a:spcBef>
                <a:spcPts val="600"/>
              </a:spcBef>
              <a:spcAft>
                <a:spcPts val="600"/>
              </a:spcAft>
              <a:buSzPts val="1656"/>
              <a:buChar char="◼"/>
              <a:defRPr/>
            </a:lvl9pPr>
          </a:lstStyle>
          <a:p/>
        </p:txBody>
      </p:sp>
      <p:sp>
        <p:nvSpPr>
          <p:cNvPr id="62" name="Google Shape;62;p8"/>
          <p:cNvSpPr txBox="1"/>
          <p:nvPr>
            <p:ph idx="3" type="body"/>
          </p:nvPr>
        </p:nvSpPr>
        <p:spPr>
          <a:xfrm>
            <a:off x="6523735" y="2250892"/>
            <a:ext cx="5087073" cy="553373"/>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40"/>
              </a:spcBef>
              <a:spcAft>
                <a:spcPts val="0"/>
              </a:spcAft>
              <a:buSzPts val="2024"/>
              <a:buNone/>
              <a:defRPr b="0" sz="2200">
                <a:solidFill>
                  <a:schemeClr val="accent2"/>
                </a:solidFill>
              </a:defRPr>
            </a:lvl1pPr>
            <a:lvl2pPr indent="-228600" lvl="1" marL="914400" algn="l">
              <a:lnSpc>
                <a:spcPct val="100000"/>
              </a:lnSpc>
              <a:spcBef>
                <a:spcPts val="600"/>
              </a:spcBef>
              <a:spcAft>
                <a:spcPts val="0"/>
              </a:spcAft>
              <a:buSzPts val="1840"/>
              <a:buNone/>
              <a:defRPr b="1" sz="2000"/>
            </a:lvl2pPr>
            <a:lvl3pPr indent="-228600" lvl="2" marL="1371600" algn="l">
              <a:lnSpc>
                <a:spcPct val="100000"/>
              </a:lnSpc>
              <a:spcBef>
                <a:spcPts val="600"/>
              </a:spcBef>
              <a:spcAft>
                <a:spcPts val="0"/>
              </a:spcAft>
              <a:buSzPts val="1656"/>
              <a:buNone/>
              <a:defRPr b="1" sz="1800"/>
            </a:lvl3pPr>
            <a:lvl4pPr indent="-228600" lvl="3" marL="1828800" algn="l">
              <a:lnSpc>
                <a:spcPct val="100000"/>
              </a:lnSpc>
              <a:spcBef>
                <a:spcPts val="600"/>
              </a:spcBef>
              <a:spcAft>
                <a:spcPts val="0"/>
              </a:spcAft>
              <a:buSzPts val="1472"/>
              <a:buNone/>
              <a:defRPr b="1" sz="1600"/>
            </a:lvl4pPr>
            <a:lvl5pPr indent="-228600" lvl="4" marL="2286000" algn="l">
              <a:lnSpc>
                <a:spcPct val="100000"/>
              </a:lnSpc>
              <a:spcBef>
                <a:spcPts val="600"/>
              </a:spcBef>
              <a:spcAft>
                <a:spcPts val="0"/>
              </a:spcAft>
              <a:buSzPts val="1472"/>
              <a:buNone/>
              <a:defRPr b="1" sz="1600"/>
            </a:lvl5pPr>
            <a:lvl6pPr indent="-228600" lvl="5" marL="2743200" algn="l">
              <a:lnSpc>
                <a:spcPct val="100000"/>
              </a:lnSpc>
              <a:spcBef>
                <a:spcPts val="600"/>
              </a:spcBef>
              <a:spcAft>
                <a:spcPts val="0"/>
              </a:spcAft>
              <a:buSzPts val="1472"/>
              <a:buNone/>
              <a:defRPr b="1" sz="1600"/>
            </a:lvl6pPr>
            <a:lvl7pPr indent="-228600" lvl="6" marL="3200400" algn="l">
              <a:lnSpc>
                <a:spcPct val="100000"/>
              </a:lnSpc>
              <a:spcBef>
                <a:spcPts val="600"/>
              </a:spcBef>
              <a:spcAft>
                <a:spcPts val="0"/>
              </a:spcAft>
              <a:buSzPts val="1472"/>
              <a:buNone/>
              <a:defRPr b="1" sz="1600"/>
            </a:lvl7pPr>
            <a:lvl8pPr indent="-228600" lvl="7" marL="3657600" algn="l">
              <a:lnSpc>
                <a:spcPct val="100000"/>
              </a:lnSpc>
              <a:spcBef>
                <a:spcPts val="600"/>
              </a:spcBef>
              <a:spcAft>
                <a:spcPts val="0"/>
              </a:spcAft>
              <a:buSzPts val="1472"/>
              <a:buNone/>
              <a:defRPr b="1" sz="1600"/>
            </a:lvl8pPr>
            <a:lvl9pPr indent="-228600" lvl="8" marL="4114800" algn="l">
              <a:lnSpc>
                <a:spcPct val="100000"/>
              </a:lnSpc>
              <a:spcBef>
                <a:spcPts val="600"/>
              </a:spcBef>
              <a:spcAft>
                <a:spcPts val="600"/>
              </a:spcAft>
              <a:buSzPts val="1472"/>
              <a:buNone/>
              <a:defRPr b="1" sz="1600"/>
            </a:lvl9pPr>
          </a:lstStyle>
          <a:p/>
        </p:txBody>
      </p:sp>
      <p:sp>
        <p:nvSpPr>
          <p:cNvPr id="63" name="Google Shape;63;p8"/>
          <p:cNvSpPr txBox="1"/>
          <p:nvPr>
            <p:ph idx="4" type="body"/>
          </p:nvPr>
        </p:nvSpPr>
        <p:spPr>
          <a:xfrm>
            <a:off x="6217709" y="2926052"/>
            <a:ext cx="5393100" cy="2934999"/>
          </a:xfrm>
          <a:prstGeom prst="rect">
            <a:avLst/>
          </a:prstGeom>
          <a:noFill/>
          <a:ln>
            <a:noFill/>
          </a:ln>
        </p:spPr>
        <p:txBody>
          <a:bodyPr anchorCtr="0" anchor="t" bIns="45700" lIns="91425" spcFirstLastPara="1" rIns="91425" wrap="square" tIns="45700">
            <a:normAutofit/>
          </a:bodyPr>
          <a:lstStyle>
            <a:lvl1pPr indent="-333756" lvl="0" marL="457200" algn="l">
              <a:lnSpc>
                <a:spcPct val="100000"/>
              </a:lnSpc>
              <a:spcBef>
                <a:spcPts val="360"/>
              </a:spcBef>
              <a:spcAft>
                <a:spcPts val="0"/>
              </a:spcAft>
              <a:buSzPts val="1656"/>
              <a:buChar char="◼"/>
              <a:defRPr/>
            </a:lvl1pPr>
            <a:lvl2pPr indent="-333756" lvl="1" marL="914400" algn="l">
              <a:lnSpc>
                <a:spcPct val="100000"/>
              </a:lnSpc>
              <a:spcBef>
                <a:spcPts val="600"/>
              </a:spcBef>
              <a:spcAft>
                <a:spcPts val="0"/>
              </a:spcAft>
              <a:buSzPts val="1656"/>
              <a:buChar char="◼"/>
              <a:defRPr/>
            </a:lvl2pPr>
            <a:lvl3pPr indent="-333756" lvl="2" marL="1371600" algn="l">
              <a:lnSpc>
                <a:spcPct val="100000"/>
              </a:lnSpc>
              <a:spcBef>
                <a:spcPts val="600"/>
              </a:spcBef>
              <a:spcAft>
                <a:spcPts val="0"/>
              </a:spcAft>
              <a:buSzPts val="1656"/>
              <a:buChar char="◼"/>
              <a:defRPr/>
            </a:lvl3pPr>
            <a:lvl4pPr indent="-333756" lvl="3" marL="1828800" algn="l">
              <a:lnSpc>
                <a:spcPct val="100000"/>
              </a:lnSpc>
              <a:spcBef>
                <a:spcPts val="600"/>
              </a:spcBef>
              <a:spcAft>
                <a:spcPts val="0"/>
              </a:spcAft>
              <a:buSzPts val="1656"/>
              <a:buChar char="◼"/>
              <a:defRPr/>
            </a:lvl4pPr>
            <a:lvl5pPr indent="-333756" lvl="4" marL="2286000" algn="l">
              <a:lnSpc>
                <a:spcPct val="100000"/>
              </a:lnSpc>
              <a:spcBef>
                <a:spcPts val="600"/>
              </a:spcBef>
              <a:spcAft>
                <a:spcPts val="0"/>
              </a:spcAft>
              <a:buSzPts val="1656"/>
              <a:buChar char="◼"/>
              <a:defRPr/>
            </a:lvl5pPr>
            <a:lvl6pPr indent="-333756" lvl="5" marL="2743200" algn="l">
              <a:lnSpc>
                <a:spcPct val="100000"/>
              </a:lnSpc>
              <a:spcBef>
                <a:spcPts val="600"/>
              </a:spcBef>
              <a:spcAft>
                <a:spcPts val="0"/>
              </a:spcAft>
              <a:buSzPts val="1656"/>
              <a:buChar char="◼"/>
              <a:defRPr/>
            </a:lvl6pPr>
            <a:lvl7pPr indent="-333756" lvl="6" marL="3200400" algn="l">
              <a:lnSpc>
                <a:spcPct val="100000"/>
              </a:lnSpc>
              <a:spcBef>
                <a:spcPts val="600"/>
              </a:spcBef>
              <a:spcAft>
                <a:spcPts val="0"/>
              </a:spcAft>
              <a:buSzPts val="1656"/>
              <a:buChar char="◼"/>
              <a:defRPr/>
            </a:lvl7pPr>
            <a:lvl8pPr indent="-333756" lvl="7" marL="3657600" algn="l">
              <a:lnSpc>
                <a:spcPct val="100000"/>
              </a:lnSpc>
              <a:spcBef>
                <a:spcPts val="600"/>
              </a:spcBef>
              <a:spcAft>
                <a:spcPts val="0"/>
              </a:spcAft>
              <a:buSzPts val="1656"/>
              <a:buChar char="◼"/>
              <a:defRPr/>
            </a:lvl8pPr>
            <a:lvl9pPr indent="-333756" lvl="8" marL="4114800" algn="l">
              <a:lnSpc>
                <a:spcPct val="100000"/>
              </a:lnSpc>
              <a:spcBef>
                <a:spcPts val="600"/>
              </a:spcBef>
              <a:spcAft>
                <a:spcPts val="600"/>
              </a:spcAft>
              <a:buSzPts val="1656"/>
              <a:buChar char="◼"/>
              <a:defRPr/>
            </a:lvl9pPr>
          </a:lstStyle>
          <a:p/>
        </p:txBody>
      </p:sp>
      <p:sp>
        <p:nvSpPr>
          <p:cNvPr id="64" name="Google Shape;64;p8"/>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8"/>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8"/>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7" name="Shape 67"/>
        <p:cNvGrpSpPr/>
        <p:nvPr/>
      </p:nvGrpSpPr>
      <p:grpSpPr>
        <a:xfrm>
          <a:off x="0" y="0"/>
          <a:ext cx="0" cy="0"/>
          <a:chOff x="0" y="0"/>
          <a:chExt cx="0" cy="0"/>
        </a:xfrm>
      </p:grpSpPr>
      <p:sp>
        <p:nvSpPr>
          <p:cNvPr id="68" name="Google Shape;68;p9"/>
          <p:cNvSpPr/>
          <p:nvPr/>
        </p:nvSpPr>
        <p:spPr>
          <a:xfrm>
            <a:off x="447817" y="5141973"/>
            <a:ext cx="11298200" cy="1274702"/>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9"/>
          <p:cNvSpPr txBox="1"/>
          <p:nvPr>
            <p:ph type="title"/>
          </p:nvPr>
        </p:nvSpPr>
        <p:spPr>
          <a:xfrm>
            <a:off x="581192" y="5262296"/>
            <a:ext cx="4909445" cy="689514"/>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rgbClr val="3F3F3F"/>
              </a:buClr>
              <a:buSzPts val="2000"/>
              <a:buFont typeface="Montserrat Medium"/>
              <a:buNone/>
              <a:defRPr b="0" sz="2000">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9"/>
          <p:cNvSpPr txBox="1"/>
          <p:nvPr>
            <p:ph idx="1" type="body"/>
          </p:nvPr>
        </p:nvSpPr>
        <p:spPr>
          <a:xfrm>
            <a:off x="447816" y="601200"/>
            <a:ext cx="11292840" cy="4204800"/>
          </a:xfrm>
          <a:prstGeom prst="rect">
            <a:avLst/>
          </a:prstGeom>
          <a:noFill/>
          <a:ln>
            <a:noFill/>
          </a:ln>
        </p:spPr>
        <p:txBody>
          <a:bodyPr anchorCtr="0" anchor="ctr" bIns="45700" lIns="91425" spcFirstLastPara="1" rIns="91425" wrap="square" tIns="45700">
            <a:normAutofit/>
          </a:bodyPr>
          <a:lstStyle>
            <a:lvl1pPr indent="-345440" lvl="0" marL="457200" algn="l">
              <a:lnSpc>
                <a:spcPct val="100000"/>
              </a:lnSpc>
              <a:spcBef>
                <a:spcPts val="400"/>
              </a:spcBef>
              <a:spcAft>
                <a:spcPts val="0"/>
              </a:spcAft>
              <a:buSzPts val="1840"/>
              <a:buChar char="◼"/>
              <a:defRPr sz="2000">
                <a:solidFill>
                  <a:schemeClr val="dk2"/>
                </a:solidFill>
              </a:defRPr>
            </a:lvl1pPr>
            <a:lvl2pPr indent="-333756" lvl="1" marL="914400" algn="l">
              <a:lnSpc>
                <a:spcPct val="100000"/>
              </a:lnSpc>
              <a:spcBef>
                <a:spcPts val="600"/>
              </a:spcBef>
              <a:spcAft>
                <a:spcPts val="0"/>
              </a:spcAft>
              <a:buSzPts val="1656"/>
              <a:buChar char="◼"/>
              <a:defRPr sz="1800">
                <a:solidFill>
                  <a:schemeClr val="dk2"/>
                </a:solidFill>
              </a:defRPr>
            </a:lvl2pPr>
            <a:lvl3pPr indent="-322072" lvl="2" marL="1371600" algn="l">
              <a:lnSpc>
                <a:spcPct val="100000"/>
              </a:lnSpc>
              <a:spcBef>
                <a:spcPts val="600"/>
              </a:spcBef>
              <a:spcAft>
                <a:spcPts val="0"/>
              </a:spcAft>
              <a:buSzPts val="1472"/>
              <a:buChar char="◼"/>
              <a:defRPr sz="1600">
                <a:solidFill>
                  <a:schemeClr val="dk2"/>
                </a:solidFill>
              </a:defRPr>
            </a:lvl3pPr>
            <a:lvl4pPr indent="-310388" lvl="3" marL="1828800" algn="l">
              <a:lnSpc>
                <a:spcPct val="100000"/>
              </a:lnSpc>
              <a:spcBef>
                <a:spcPts val="600"/>
              </a:spcBef>
              <a:spcAft>
                <a:spcPts val="0"/>
              </a:spcAft>
              <a:buSzPts val="1288"/>
              <a:buChar char="◼"/>
              <a:defRPr sz="1400">
                <a:solidFill>
                  <a:schemeClr val="dk2"/>
                </a:solidFill>
              </a:defRPr>
            </a:lvl4pPr>
            <a:lvl5pPr indent="-310388" lvl="4" marL="2286000" algn="l">
              <a:lnSpc>
                <a:spcPct val="100000"/>
              </a:lnSpc>
              <a:spcBef>
                <a:spcPts val="600"/>
              </a:spcBef>
              <a:spcAft>
                <a:spcPts val="0"/>
              </a:spcAft>
              <a:buSzPts val="1288"/>
              <a:buChar char="◼"/>
              <a:defRPr sz="1400">
                <a:solidFill>
                  <a:schemeClr val="dk2"/>
                </a:solidFill>
              </a:defRPr>
            </a:lvl5pPr>
            <a:lvl6pPr indent="-310388" lvl="5" marL="2743200" algn="l">
              <a:lnSpc>
                <a:spcPct val="100000"/>
              </a:lnSpc>
              <a:spcBef>
                <a:spcPts val="600"/>
              </a:spcBef>
              <a:spcAft>
                <a:spcPts val="0"/>
              </a:spcAft>
              <a:buSzPts val="1288"/>
              <a:buChar char="◼"/>
              <a:defRPr sz="1400">
                <a:solidFill>
                  <a:schemeClr val="dk2"/>
                </a:solidFill>
              </a:defRPr>
            </a:lvl6pPr>
            <a:lvl7pPr indent="-310388" lvl="6" marL="3200400" algn="l">
              <a:lnSpc>
                <a:spcPct val="100000"/>
              </a:lnSpc>
              <a:spcBef>
                <a:spcPts val="600"/>
              </a:spcBef>
              <a:spcAft>
                <a:spcPts val="0"/>
              </a:spcAft>
              <a:buSzPts val="1288"/>
              <a:buChar char="◼"/>
              <a:defRPr sz="1400">
                <a:solidFill>
                  <a:schemeClr val="dk2"/>
                </a:solidFill>
              </a:defRPr>
            </a:lvl7pPr>
            <a:lvl8pPr indent="-310388" lvl="7" marL="3657600" algn="l">
              <a:lnSpc>
                <a:spcPct val="100000"/>
              </a:lnSpc>
              <a:spcBef>
                <a:spcPts val="600"/>
              </a:spcBef>
              <a:spcAft>
                <a:spcPts val="0"/>
              </a:spcAft>
              <a:buSzPts val="1288"/>
              <a:buChar char="◼"/>
              <a:defRPr sz="1400">
                <a:solidFill>
                  <a:schemeClr val="dk2"/>
                </a:solidFill>
              </a:defRPr>
            </a:lvl8pPr>
            <a:lvl9pPr indent="-310388" lvl="8" marL="4114800" algn="l">
              <a:lnSpc>
                <a:spcPct val="100000"/>
              </a:lnSpc>
              <a:spcBef>
                <a:spcPts val="600"/>
              </a:spcBef>
              <a:spcAft>
                <a:spcPts val="600"/>
              </a:spcAft>
              <a:buSzPts val="1288"/>
              <a:buChar char="◼"/>
              <a:defRPr sz="1400">
                <a:solidFill>
                  <a:schemeClr val="dk2"/>
                </a:solidFill>
              </a:defRPr>
            </a:lvl9pPr>
          </a:lstStyle>
          <a:p/>
        </p:txBody>
      </p:sp>
      <p:sp>
        <p:nvSpPr>
          <p:cNvPr id="71" name="Google Shape;71;p9"/>
          <p:cNvSpPr txBox="1"/>
          <p:nvPr>
            <p:ph idx="2" type="body"/>
          </p:nvPr>
        </p:nvSpPr>
        <p:spPr>
          <a:xfrm>
            <a:off x="5740823" y="5262296"/>
            <a:ext cx="5869987" cy="689515"/>
          </a:xfrm>
          <a:prstGeom prst="rect">
            <a:avLst/>
          </a:prstGeom>
          <a:noFill/>
          <a:ln>
            <a:noFill/>
          </a:ln>
        </p:spPr>
        <p:txBody>
          <a:bodyPr anchorCtr="0" anchor="ctr" bIns="45700" lIns="91425" spcFirstLastPara="1" rIns="91425" wrap="square" tIns="45700">
            <a:normAutofit/>
          </a:bodyPr>
          <a:lstStyle>
            <a:lvl1pPr indent="-228600" lvl="0" marL="457200" algn="r">
              <a:lnSpc>
                <a:spcPct val="100000"/>
              </a:lnSpc>
              <a:spcBef>
                <a:spcPts val="220"/>
              </a:spcBef>
              <a:spcAft>
                <a:spcPts val="0"/>
              </a:spcAft>
              <a:buSzPts val="1012"/>
              <a:buNone/>
              <a:defRPr sz="1100">
                <a:solidFill>
                  <a:schemeClr val="lt1"/>
                </a:solidFill>
              </a:defRPr>
            </a:lvl1pPr>
            <a:lvl2pPr indent="-228600" lvl="1" marL="914400" algn="l">
              <a:lnSpc>
                <a:spcPct val="100000"/>
              </a:lnSpc>
              <a:spcBef>
                <a:spcPts val="600"/>
              </a:spcBef>
              <a:spcAft>
                <a:spcPts val="0"/>
              </a:spcAft>
              <a:buSzPts val="1012"/>
              <a:buNone/>
              <a:defRPr sz="1100"/>
            </a:lvl2pPr>
            <a:lvl3pPr indent="-228600" lvl="2" marL="1371600" algn="l">
              <a:lnSpc>
                <a:spcPct val="100000"/>
              </a:lnSpc>
              <a:spcBef>
                <a:spcPts val="600"/>
              </a:spcBef>
              <a:spcAft>
                <a:spcPts val="0"/>
              </a:spcAft>
              <a:buSzPts val="920"/>
              <a:buNone/>
              <a:defRPr sz="1000"/>
            </a:lvl3pPr>
            <a:lvl4pPr indent="-228600" lvl="3" marL="1828800" algn="l">
              <a:lnSpc>
                <a:spcPct val="100000"/>
              </a:lnSpc>
              <a:spcBef>
                <a:spcPts val="600"/>
              </a:spcBef>
              <a:spcAft>
                <a:spcPts val="0"/>
              </a:spcAft>
              <a:buSzPts val="828"/>
              <a:buNone/>
              <a:defRPr sz="900"/>
            </a:lvl4pPr>
            <a:lvl5pPr indent="-228600" lvl="4" marL="2286000" algn="l">
              <a:lnSpc>
                <a:spcPct val="100000"/>
              </a:lnSpc>
              <a:spcBef>
                <a:spcPts val="600"/>
              </a:spcBef>
              <a:spcAft>
                <a:spcPts val="0"/>
              </a:spcAft>
              <a:buSzPts val="828"/>
              <a:buNone/>
              <a:defRPr sz="900"/>
            </a:lvl5pPr>
            <a:lvl6pPr indent="-228600" lvl="5" marL="2743200" algn="l">
              <a:lnSpc>
                <a:spcPct val="100000"/>
              </a:lnSpc>
              <a:spcBef>
                <a:spcPts val="600"/>
              </a:spcBef>
              <a:spcAft>
                <a:spcPts val="0"/>
              </a:spcAft>
              <a:buSzPts val="828"/>
              <a:buNone/>
              <a:defRPr sz="900"/>
            </a:lvl6pPr>
            <a:lvl7pPr indent="-228600" lvl="6" marL="3200400" algn="l">
              <a:lnSpc>
                <a:spcPct val="100000"/>
              </a:lnSpc>
              <a:spcBef>
                <a:spcPts val="600"/>
              </a:spcBef>
              <a:spcAft>
                <a:spcPts val="0"/>
              </a:spcAft>
              <a:buSzPts val="828"/>
              <a:buNone/>
              <a:defRPr sz="900"/>
            </a:lvl7pPr>
            <a:lvl8pPr indent="-228600" lvl="7" marL="3657600" algn="l">
              <a:lnSpc>
                <a:spcPct val="100000"/>
              </a:lnSpc>
              <a:spcBef>
                <a:spcPts val="600"/>
              </a:spcBef>
              <a:spcAft>
                <a:spcPts val="0"/>
              </a:spcAft>
              <a:buSzPts val="828"/>
              <a:buNone/>
              <a:defRPr sz="900"/>
            </a:lvl8pPr>
            <a:lvl9pPr indent="-228600" lvl="8" marL="4114800" algn="l">
              <a:lnSpc>
                <a:spcPct val="100000"/>
              </a:lnSpc>
              <a:spcBef>
                <a:spcPts val="600"/>
              </a:spcBef>
              <a:spcAft>
                <a:spcPts val="600"/>
              </a:spcAft>
              <a:buSzPts val="828"/>
              <a:buNone/>
              <a:defRPr sz="900"/>
            </a:lvl9pPr>
          </a:lstStyle>
          <a:p/>
        </p:txBody>
      </p:sp>
      <p:sp>
        <p:nvSpPr>
          <p:cNvPr id="72" name="Google Shape;72;p9"/>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9"/>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9"/>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5" name="Shape 75"/>
        <p:cNvGrpSpPr/>
        <p:nvPr/>
      </p:nvGrpSpPr>
      <p:grpSpPr>
        <a:xfrm>
          <a:off x="0" y="0"/>
          <a:ext cx="0" cy="0"/>
          <a:chOff x="0" y="0"/>
          <a:chExt cx="0" cy="0"/>
        </a:xfrm>
      </p:grpSpPr>
      <p:sp>
        <p:nvSpPr>
          <p:cNvPr id="76" name="Google Shape;76;p10"/>
          <p:cNvSpPr txBox="1"/>
          <p:nvPr>
            <p:ph type="title"/>
          </p:nvPr>
        </p:nvSpPr>
        <p:spPr>
          <a:xfrm>
            <a:off x="581193" y="4693389"/>
            <a:ext cx="11029616"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accent1"/>
              </a:buClr>
              <a:buSzPts val="2400"/>
              <a:buFont typeface="Montserrat Medium"/>
              <a:buNone/>
              <a:defRPr b="0" sz="2400">
                <a:solidFill>
                  <a:schemeClr val="accen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10"/>
          <p:cNvSpPr/>
          <p:nvPr>
            <p:ph idx="2" type="pic"/>
          </p:nvPr>
        </p:nvSpPr>
        <p:spPr>
          <a:xfrm>
            <a:off x="447817" y="599725"/>
            <a:ext cx="11290859" cy="3557252"/>
          </a:xfrm>
          <a:prstGeom prst="rect">
            <a:avLst/>
          </a:prstGeom>
          <a:noFill/>
          <a:ln>
            <a:noFill/>
          </a:ln>
        </p:spPr>
        <p:txBody>
          <a:bodyPr anchorCtr="0" anchor="t" bIns="45700" lIns="91425" spcFirstLastPara="1" rIns="91425" wrap="square" tIns="45700">
            <a:noAutofit/>
          </a:bodyPr>
          <a:lstStyle>
            <a:lvl1pPr lvl="0" marR="0" rtl="0" algn="ctr">
              <a:lnSpc>
                <a:spcPct val="100000"/>
              </a:lnSpc>
              <a:spcBef>
                <a:spcPts val="320"/>
              </a:spcBef>
              <a:spcAft>
                <a:spcPts val="0"/>
              </a:spcAft>
              <a:buClr>
                <a:schemeClr val="accent2"/>
              </a:buClr>
              <a:buSzPts val="1472"/>
              <a:buFont typeface="Noto Sans Symbols"/>
              <a:buNone/>
              <a:defRPr b="0" i="0" sz="1600" u="none" cap="none" strike="noStrike">
                <a:solidFill>
                  <a:schemeClr val="dk2"/>
                </a:solidFill>
                <a:latin typeface="Montserrat Medium"/>
                <a:ea typeface="Montserrat Medium"/>
                <a:cs typeface="Montserrat Medium"/>
                <a:sym typeface="Montserrat Medium"/>
              </a:defRPr>
            </a:lvl1pPr>
            <a:lvl2pPr lvl="1" marR="0" rtl="0" algn="l">
              <a:lnSpc>
                <a:spcPct val="100000"/>
              </a:lnSpc>
              <a:spcBef>
                <a:spcPts val="600"/>
              </a:spcBef>
              <a:spcAft>
                <a:spcPts val="0"/>
              </a:spcAft>
              <a:buClr>
                <a:schemeClr val="accent2"/>
              </a:buClr>
              <a:buSzPts val="1472"/>
              <a:buFont typeface="Noto Sans Symbols"/>
              <a:buNone/>
              <a:defRPr b="0" i="0" sz="1600" u="none" cap="none" strike="noStrike">
                <a:solidFill>
                  <a:schemeClr val="dk2"/>
                </a:solidFill>
                <a:latin typeface="Montserrat Medium"/>
                <a:ea typeface="Montserrat Medium"/>
                <a:cs typeface="Montserrat Medium"/>
                <a:sym typeface="Montserrat Medium"/>
              </a:defRPr>
            </a:lvl2pPr>
            <a:lvl3pPr lvl="2" marR="0" rtl="0" algn="l">
              <a:lnSpc>
                <a:spcPct val="100000"/>
              </a:lnSpc>
              <a:spcBef>
                <a:spcPts val="600"/>
              </a:spcBef>
              <a:spcAft>
                <a:spcPts val="0"/>
              </a:spcAft>
              <a:buClr>
                <a:schemeClr val="accent2"/>
              </a:buClr>
              <a:buSzPts val="1472"/>
              <a:buFont typeface="Noto Sans Symbols"/>
              <a:buNone/>
              <a:defRPr b="0" i="0" sz="1600" u="none" cap="none" strike="noStrike">
                <a:solidFill>
                  <a:schemeClr val="dk2"/>
                </a:solidFill>
                <a:latin typeface="Montserrat Medium"/>
                <a:ea typeface="Montserrat Medium"/>
                <a:cs typeface="Montserrat Medium"/>
                <a:sym typeface="Montserrat Medium"/>
              </a:defRPr>
            </a:lvl3pPr>
            <a:lvl4pPr lvl="3" marR="0" rtl="0" algn="l">
              <a:lnSpc>
                <a:spcPct val="100000"/>
              </a:lnSpc>
              <a:spcBef>
                <a:spcPts val="600"/>
              </a:spcBef>
              <a:spcAft>
                <a:spcPts val="0"/>
              </a:spcAft>
              <a:buClr>
                <a:schemeClr val="accent2"/>
              </a:buClr>
              <a:buSzPts val="1472"/>
              <a:buFont typeface="Noto Sans Symbols"/>
              <a:buNone/>
              <a:defRPr b="0" i="0" sz="1600" u="none" cap="none" strike="noStrike">
                <a:solidFill>
                  <a:schemeClr val="dk2"/>
                </a:solidFill>
                <a:latin typeface="Montserrat Medium"/>
                <a:ea typeface="Montserrat Medium"/>
                <a:cs typeface="Montserrat Medium"/>
                <a:sym typeface="Montserrat Medium"/>
              </a:defRPr>
            </a:lvl4pPr>
            <a:lvl5pPr lvl="4" marR="0" rtl="0" algn="l">
              <a:lnSpc>
                <a:spcPct val="100000"/>
              </a:lnSpc>
              <a:spcBef>
                <a:spcPts val="600"/>
              </a:spcBef>
              <a:spcAft>
                <a:spcPts val="0"/>
              </a:spcAft>
              <a:buClr>
                <a:schemeClr val="accent2"/>
              </a:buClr>
              <a:buSzPts val="1472"/>
              <a:buFont typeface="Noto Sans Symbols"/>
              <a:buNone/>
              <a:defRPr b="0" i="0" sz="1600" u="none" cap="none" strike="noStrike">
                <a:solidFill>
                  <a:schemeClr val="dk2"/>
                </a:solidFill>
                <a:latin typeface="Montserrat Medium"/>
                <a:ea typeface="Montserrat Medium"/>
                <a:cs typeface="Montserrat Medium"/>
                <a:sym typeface="Montserrat Medium"/>
              </a:defRPr>
            </a:lvl5pPr>
            <a:lvl6pPr lvl="5" marR="0" rtl="0" algn="l">
              <a:lnSpc>
                <a:spcPct val="100000"/>
              </a:lnSpc>
              <a:spcBef>
                <a:spcPts val="600"/>
              </a:spcBef>
              <a:spcAft>
                <a:spcPts val="0"/>
              </a:spcAft>
              <a:buClr>
                <a:schemeClr val="accent2"/>
              </a:buClr>
              <a:buSzPts val="1472"/>
              <a:buFont typeface="Noto Sans Symbols"/>
              <a:buNone/>
              <a:defRPr b="0" i="0" sz="1600" u="none" cap="none" strike="noStrike">
                <a:solidFill>
                  <a:schemeClr val="dk2"/>
                </a:solidFill>
                <a:latin typeface="Gill Sans"/>
                <a:ea typeface="Gill Sans"/>
                <a:cs typeface="Gill Sans"/>
                <a:sym typeface="Gill Sans"/>
              </a:defRPr>
            </a:lvl6pPr>
            <a:lvl7pPr lvl="6" marR="0" rtl="0" algn="l">
              <a:lnSpc>
                <a:spcPct val="100000"/>
              </a:lnSpc>
              <a:spcBef>
                <a:spcPts val="600"/>
              </a:spcBef>
              <a:spcAft>
                <a:spcPts val="0"/>
              </a:spcAft>
              <a:buClr>
                <a:schemeClr val="accent2"/>
              </a:buClr>
              <a:buSzPts val="1472"/>
              <a:buFont typeface="Noto Sans Symbols"/>
              <a:buNone/>
              <a:defRPr b="0" i="0" sz="1600" u="none" cap="none" strike="noStrike">
                <a:solidFill>
                  <a:schemeClr val="dk2"/>
                </a:solidFill>
                <a:latin typeface="Gill Sans"/>
                <a:ea typeface="Gill Sans"/>
                <a:cs typeface="Gill Sans"/>
                <a:sym typeface="Gill Sans"/>
              </a:defRPr>
            </a:lvl7pPr>
            <a:lvl8pPr lvl="7" marR="0" rtl="0" algn="l">
              <a:lnSpc>
                <a:spcPct val="100000"/>
              </a:lnSpc>
              <a:spcBef>
                <a:spcPts val="600"/>
              </a:spcBef>
              <a:spcAft>
                <a:spcPts val="0"/>
              </a:spcAft>
              <a:buClr>
                <a:schemeClr val="accent2"/>
              </a:buClr>
              <a:buSzPts val="1472"/>
              <a:buFont typeface="Noto Sans Symbols"/>
              <a:buNone/>
              <a:defRPr b="0" i="0" sz="1600" u="none" cap="none" strike="noStrike">
                <a:solidFill>
                  <a:schemeClr val="dk2"/>
                </a:solidFill>
                <a:latin typeface="Gill Sans"/>
                <a:ea typeface="Gill Sans"/>
                <a:cs typeface="Gill Sans"/>
                <a:sym typeface="Gill Sans"/>
              </a:defRPr>
            </a:lvl8pPr>
            <a:lvl9pPr lvl="8" marR="0" rtl="0" algn="l">
              <a:lnSpc>
                <a:spcPct val="100000"/>
              </a:lnSpc>
              <a:spcBef>
                <a:spcPts val="600"/>
              </a:spcBef>
              <a:spcAft>
                <a:spcPts val="600"/>
              </a:spcAft>
              <a:buClr>
                <a:schemeClr val="accent2"/>
              </a:buClr>
              <a:buSzPts val="1472"/>
              <a:buFont typeface="Noto Sans Symbols"/>
              <a:buNone/>
              <a:defRPr b="0" i="0" sz="1600" u="none" cap="none" strike="noStrike">
                <a:solidFill>
                  <a:schemeClr val="dk2"/>
                </a:solidFill>
                <a:latin typeface="Gill Sans"/>
                <a:ea typeface="Gill Sans"/>
                <a:cs typeface="Gill Sans"/>
                <a:sym typeface="Gill Sans"/>
              </a:defRPr>
            </a:lvl9pPr>
          </a:lstStyle>
          <a:p/>
        </p:txBody>
      </p:sp>
      <p:sp>
        <p:nvSpPr>
          <p:cNvPr id="78" name="Google Shape;78;p10"/>
          <p:cNvSpPr txBox="1"/>
          <p:nvPr>
            <p:ph idx="1" type="body"/>
          </p:nvPr>
        </p:nvSpPr>
        <p:spPr>
          <a:xfrm>
            <a:off x="581192" y="5260127"/>
            <a:ext cx="11029617" cy="598671"/>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240"/>
              </a:spcBef>
              <a:spcAft>
                <a:spcPts val="0"/>
              </a:spcAft>
              <a:buSzPts val="1104"/>
              <a:buNone/>
              <a:defRPr sz="1200"/>
            </a:lvl1pPr>
            <a:lvl2pPr indent="-228600" lvl="1" marL="914400" algn="l">
              <a:lnSpc>
                <a:spcPct val="100000"/>
              </a:lnSpc>
              <a:spcBef>
                <a:spcPts val="600"/>
              </a:spcBef>
              <a:spcAft>
                <a:spcPts val="0"/>
              </a:spcAft>
              <a:buSzPts val="1104"/>
              <a:buNone/>
              <a:defRPr sz="1200"/>
            </a:lvl2pPr>
            <a:lvl3pPr indent="-228600" lvl="2" marL="1371600" algn="l">
              <a:lnSpc>
                <a:spcPct val="100000"/>
              </a:lnSpc>
              <a:spcBef>
                <a:spcPts val="600"/>
              </a:spcBef>
              <a:spcAft>
                <a:spcPts val="0"/>
              </a:spcAft>
              <a:buSzPts val="920"/>
              <a:buNone/>
              <a:defRPr sz="1000"/>
            </a:lvl3pPr>
            <a:lvl4pPr indent="-228600" lvl="3" marL="1828800" algn="l">
              <a:lnSpc>
                <a:spcPct val="100000"/>
              </a:lnSpc>
              <a:spcBef>
                <a:spcPts val="600"/>
              </a:spcBef>
              <a:spcAft>
                <a:spcPts val="0"/>
              </a:spcAft>
              <a:buSzPts val="828"/>
              <a:buNone/>
              <a:defRPr sz="900"/>
            </a:lvl4pPr>
            <a:lvl5pPr indent="-228600" lvl="4" marL="2286000" algn="l">
              <a:lnSpc>
                <a:spcPct val="100000"/>
              </a:lnSpc>
              <a:spcBef>
                <a:spcPts val="600"/>
              </a:spcBef>
              <a:spcAft>
                <a:spcPts val="0"/>
              </a:spcAft>
              <a:buSzPts val="828"/>
              <a:buNone/>
              <a:defRPr sz="900"/>
            </a:lvl5pPr>
            <a:lvl6pPr indent="-228600" lvl="5" marL="2743200" algn="l">
              <a:lnSpc>
                <a:spcPct val="100000"/>
              </a:lnSpc>
              <a:spcBef>
                <a:spcPts val="600"/>
              </a:spcBef>
              <a:spcAft>
                <a:spcPts val="0"/>
              </a:spcAft>
              <a:buSzPts val="828"/>
              <a:buNone/>
              <a:defRPr sz="900"/>
            </a:lvl6pPr>
            <a:lvl7pPr indent="-228600" lvl="6" marL="3200400" algn="l">
              <a:lnSpc>
                <a:spcPct val="100000"/>
              </a:lnSpc>
              <a:spcBef>
                <a:spcPts val="600"/>
              </a:spcBef>
              <a:spcAft>
                <a:spcPts val="0"/>
              </a:spcAft>
              <a:buSzPts val="828"/>
              <a:buNone/>
              <a:defRPr sz="900"/>
            </a:lvl7pPr>
            <a:lvl8pPr indent="-228600" lvl="7" marL="3657600" algn="l">
              <a:lnSpc>
                <a:spcPct val="100000"/>
              </a:lnSpc>
              <a:spcBef>
                <a:spcPts val="600"/>
              </a:spcBef>
              <a:spcAft>
                <a:spcPts val="0"/>
              </a:spcAft>
              <a:buSzPts val="828"/>
              <a:buNone/>
              <a:defRPr sz="900"/>
            </a:lvl8pPr>
            <a:lvl9pPr indent="-228600" lvl="8" marL="4114800" algn="l">
              <a:lnSpc>
                <a:spcPct val="100000"/>
              </a:lnSpc>
              <a:spcBef>
                <a:spcPts val="600"/>
              </a:spcBef>
              <a:spcAft>
                <a:spcPts val="600"/>
              </a:spcAft>
              <a:buSzPts val="828"/>
              <a:buNone/>
              <a:defRPr sz="900"/>
            </a:lvl9pPr>
          </a:lstStyle>
          <a:p/>
        </p:txBody>
      </p:sp>
      <p:sp>
        <p:nvSpPr>
          <p:cNvPr id="79" name="Google Shape;79;p10"/>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10"/>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10"/>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581192" y="705124"/>
            <a:ext cx="11029616" cy="1189554"/>
          </a:xfrm>
          <a:prstGeom prst="rect">
            <a:avLst/>
          </a:prstGeom>
          <a:noFill/>
          <a:ln>
            <a:noFill/>
          </a:ln>
        </p:spPr>
        <p:txBody>
          <a:bodyPr anchorCtr="0" anchor="b" bIns="45700" lIns="91425" spcFirstLastPara="1" rIns="91425" wrap="square" tIns="45700">
            <a:normAutofit/>
          </a:bodyPr>
          <a:lstStyle>
            <a:lvl1pPr lvl="0" marR="0" rtl="0" algn="l">
              <a:lnSpc>
                <a:spcPct val="100000"/>
              </a:lnSpc>
              <a:spcBef>
                <a:spcPts val="0"/>
              </a:spcBef>
              <a:spcAft>
                <a:spcPts val="0"/>
              </a:spcAft>
              <a:buClr>
                <a:schemeClr val="lt1"/>
              </a:buClr>
              <a:buSzPts val="2800"/>
              <a:buFont typeface="Montserrat Medium"/>
              <a:buNone/>
              <a:defRPr b="0" i="0" sz="2800" u="none" cap="none" strike="noStrike">
                <a:solidFill>
                  <a:schemeClr val="lt1"/>
                </a:solidFill>
                <a:latin typeface="Montserrat Medium"/>
                <a:ea typeface="Montserrat Medium"/>
                <a:cs typeface="Montserrat Medium"/>
                <a:sym typeface="Montserrat Medium"/>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9pPr>
          </a:lstStyle>
          <a:p/>
        </p:txBody>
      </p:sp>
      <p:sp>
        <p:nvSpPr>
          <p:cNvPr id="11" name="Google Shape;11;p1"/>
          <p:cNvSpPr txBox="1"/>
          <p:nvPr>
            <p:ph idx="1" type="body"/>
          </p:nvPr>
        </p:nvSpPr>
        <p:spPr>
          <a:xfrm>
            <a:off x="581192" y="2336003"/>
            <a:ext cx="11029616" cy="3522794"/>
          </a:xfrm>
          <a:prstGeom prst="rect">
            <a:avLst/>
          </a:prstGeom>
          <a:noFill/>
          <a:ln>
            <a:noFill/>
          </a:ln>
        </p:spPr>
        <p:txBody>
          <a:bodyPr anchorCtr="0" anchor="ctr" bIns="45700" lIns="91425" spcFirstLastPara="1" rIns="91425" wrap="square" tIns="45700">
            <a:normAutofit/>
          </a:bodyPr>
          <a:lstStyle>
            <a:lvl1pPr indent="-333756" lvl="0" marL="457200" marR="0" rtl="0" algn="l">
              <a:lnSpc>
                <a:spcPct val="100000"/>
              </a:lnSpc>
              <a:spcBef>
                <a:spcPts val="360"/>
              </a:spcBef>
              <a:spcAft>
                <a:spcPts val="0"/>
              </a:spcAft>
              <a:buClr>
                <a:schemeClr val="accent2"/>
              </a:buClr>
              <a:buSzPts val="1656"/>
              <a:buFont typeface="Noto Sans Symbols"/>
              <a:buChar char="◼"/>
              <a:defRPr b="0" i="0" sz="1800" u="none" cap="none" strike="noStrike">
                <a:solidFill>
                  <a:schemeClr val="dk2"/>
                </a:solidFill>
                <a:latin typeface="Montserrat Medium"/>
                <a:ea typeface="Montserrat Medium"/>
                <a:cs typeface="Montserrat Medium"/>
                <a:sym typeface="Montserrat Medium"/>
              </a:defRPr>
            </a:lvl1pPr>
            <a:lvl2pPr indent="-322072" lvl="1" marL="914400" marR="0" rtl="0" algn="l">
              <a:lnSpc>
                <a:spcPct val="100000"/>
              </a:lnSpc>
              <a:spcBef>
                <a:spcPts val="600"/>
              </a:spcBef>
              <a:spcAft>
                <a:spcPts val="0"/>
              </a:spcAft>
              <a:buClr>
                <a:schemeClr val="accent2"/>
              </a:buClr>
              <a:buSzPts val="1472"/>
              <a:buFont typeface="Noto Sans Symbols"/>
              <a:buChar char="◼"/>
              <a:defRPr b="0" i="0" sz="1600" u="none" cap="none" strike="noStrike">
                <a:solidFill>
                  <a:schemeClr val="dk2"/>
                </a:solidFill>
                <a:latin typeface="Montserrat Medium"/>
                <a:ea typeface="Montserrat Medium"/>
                <a:cs typeface="Montserrat Medium"/>
                <a:sym typeface="Montserrat Medium"/>
              </a:defRPr>
            </a:lvl2pPr>
            <a:lvl3pPr indent="-310388" lvl="2" marL="1371600" marR="0" rtl="0" algn="l">
              <a:lnSpc>
                <a:spcPct val="100000"/>
              </a:lnSpc>
              <a:spcBef>
                <a:spcPts val="600"/>
              </a:spcBef>
              <a:spcAft>
                <a:spcPts val="0"/>
              </a:spcAft>
              <a:buClr>
                <a:schemeClr val="accent2"/>
              </a:buClr>
              <a:buSzPts val="1288"/>
              <a:buFont typeface="Noto Sans Symbols"/>
              <a:buChar char="◼"/>
              <a:defRPr b="0" i="0" sz="1400" u="none" cap="none" strike="noStrike">
                <a:solidFill>
                  <a:schemeClr val="dk2"/>
                </a:solidFill>
                <a:latin typeface="Montserrat Medium"/>
                <a:ea typeface="Montserrat Medium"/>
                <a:cs typeface="Montserrat Medium"/>
                <a:sym typeface="Montserrat Medium"/>
              </a:defRPr>
            </a:lvl3pPr>
            <a:lvl4pPr indent="-298703" lvl="3" marL="1828800" marR="0" rtl="0" algn="l">
              <a:lnSpc>
                <a:spcPct val="100000"/>
              </a:lnSpc>
              <a:spcBef>
                <a:spcPts val="600"/>
              </a:spcBef>
              <a:spcAft>
                <a:spcPts val="0"/>
              </a:spcAft>
              <a:buClr>
                <a:schemeClr val="accent2"/>
              </a:buClr>
              <a:buSzPts val="1104"/>
              <a:buFont typeface="Noto Sans Symbols"/>
              <a:buChar char="◼"/>
              <a:defRPr b="0" i="0" sz="1200" u="none" cap="none" strike="noStrike">
                <a:solidFill>
                  <a:schemeClr val="dk2"/>
                </a:solidFill>
                <a:latin typeface="Montserrat Medium"/>
                <a:ea typeface="Montserrat Medium"/>
                <a:cs typeface="Montserrat Medium"/>
                <a:sym typeface="Montserrat Medium"/>
              </a:defRPr>
            </a:lvl4pPr>
            <a:lvl5pPr indent="-298704" lvl="4" marL="2286000" marR="0" rtl="0" algn="l">
              <a:lnSpc>
                <a:spcPct val="100000"/>
              </a:lnSpc>
              <a:spcBef>
                <a:spcPts val="600"/>
              </a:spcBef>
              <a:spcAft>
                <a:spcPts val="0"/>
              </a:spcAft>
              <a:buClr>
                <a:schemeClr val="accent2"/>
              </a:buClr>
              <a:buSzPts val="1104"/>
              <a:buFont typeface="Noto Sans Symbols"/>
              <a:buChar char="◼"/>
              <a:defRPr b="0" i="0" sz="1200" u="none" cap="none" strike="noStrike">
                <a:solidFill>
                  <a:schemeClr val="dk2"/>
                </a:solidFill>
                <a:latin typeface="Montserrat Medium"/>
                <a:ea typeface="Montserrat Medium"/>
                <a:cs typeface="Montserrat Medium"/>
                <a:sym typeface="Montserrat Medium"/>
              </a:defRPr>
            </a:lvl5pPr>
            <a:lvl6pPr indent="-298704" lvl="5" marL="2743200" marR="0" rtl="0" algn="l">
              <a:lnSpc>
                <a:spcPct val="100000"/>
              </a:lnSpc>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6pPr>
            <a:lvl7pPr indent="-298704" lvl="6" marL="3200400" marR="0" rtl="0" algn="l">
              <a:lnSpc>
                <a:spcPct val="100000"/>
              </a:lnSpc>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7pPr>
            <a:lvl8pPr indent="-298703" lvl="7" marL="3657600" marR="0" rtl="0" algn="l">
              <a:lnSpc>
                <a:spcPct val="100000"/>
              </a:lnSpc>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8pPr>
            <a:lvl9pPr indent="-298703" lvl="8" marL="4114800" marR="0" rtl="0" algn="l">
              <a:lnSpc>
                <a:spcPct val="100000"/>
              </a:lnSpc>
              <a:spcBef>
                <a:spcPts val="600"/>
              </a:spcBef>
              <a:spcAft>
                <a:spcPts val="60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9pPr>
          </a:lstStyle>
          <a:p/>
        </p:txBody>
      </p:sp>
      <p:sp>
        <p:nvSpPr>
          <p:cNvPr id="12" name="Google Shape;12;p1"/>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900" u="none" cap="none" strike="noStrike">
                <a:solidFill>
                  <a:schemeClr val="accent2"/>
                </a:solidFill>
                <a:latin typeface="Montserrat Medium"/>
                <a:ea typeface="Montserrat Medium"/>
                <a:cs typeface="Montserrat Medium"/>
                <a:sym typeface="Montserrat Medium"/>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9pPr>
          </a:lstStyle>
          <a:p/>
        </p:txBody>
      </p:sp>
      <p:sp>
        <p:nvSpPr>
          <p:cNvPr id="13" name="Google Shape;13;p1"/>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chemeClr val="accent2"/>
                </a:solidFill>
                <a:latin typeface="Montserrat Medium"/>
                <a:ea typeface="Montserrat Medium"/>
                <a:cs typeface="Montserrat Medium"/>
                <a:sym typeface="Montserrat Medium"/>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9pPr>
          </a:lstStyle>
          <a:p/>
        </p:txBody>
      </p:sp>
      <p:sp>
        <p:nvSpPr>
          <p:cNvPr id="14" name="Google Shape;14;p1"/>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
        <p:nvSpPr>
          <p:cNvPr id="15" name="Google Shape;15;p1"/>
          <p:cNvSpPr/>
          <p:nvPr/>
        </p:nvSpPr>
        <p:spPr>
          <a:xfrm>
            <a:off x="446534" y="457200"/>
            <a:ext cx="3703320" cy="94997"/>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1"/>
          <p:cNvSpPr/>
          <p:nvPr/>
        </p:nvSpPr>
        <p:spPr>
          <a:xfrm>
            <a:off x="8042147" y="453643"/>
            <a:ext cx="3703320" cy="98554"/>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1"/>
          <p:cNvSpPr/>
          <p:nvPr/>
        </p:nvSpPr>
        <p:spPr>
          <a:xfrm>
            <a:off x="4241830" y="457200"/>
            <a:ext cx="3703320" cy="9144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2.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hyperlink" Target="https://github.com/BU-Spark/ds-boston-remodeling/tree/team-b" TargetMode="External"/><Relationship Id="rId4" Type="http://schemas.openxmlformats.org/officeDocument/2006/relationships/hyperlink" Target="https://pandas.pydata.org/Pandas_Cheat_Sheet.pdf" TargetMode="External"/><Relationship Id="rId9" Type="http://schemas.openxmlformats.org/officeDocument/2006/relationships/hyperlink" Target="https://docs.google.com/document/d/1rrgjE1xO4G4aoOMoZEcN-5eltRw58DRKeIqhXlNin54/edit" TargetMode="External"/><Relationship Id="rId5" Type="http://schemas.openxmlformats.org/officeDocument/2006/relationships/hyperlink" Target="https://data.boston.gov/dataset/property-assessment" TargetMode="External"/><Relationship Id="rId6" Type="http://schemas.openxmlformats.org/officeDocument/2006/relationships/hyperlink" Target="https://data.boston.gov/dataset/approved-building-permits" TargetMode="External"/><Relationship Id="rId7" Type="http://schemas.openxmlformats.org/officeDocument/2006/relationships/hyperlink" Target="https://data.boston.gov/dataset/live-street-address-management-sam-addresses" TargetMode="External"/><Relationship Id="rId8" Type="http://schemas.openxmlformats.org/officeDocument/2006/relationships/hyperlink" Target="https://docs.google.com/document/d/1y5Soc8Oi4KLsHzlfpLYonauuBlsWlDsyCQmF7jv56QU/edit"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6.jpg"/><Relationship Id="rId4" Type="http://schemas.openxmlformats.org/officeDocument/2006/relationships/image" Target="../media/image13.jpg"/><Relationship Id="rId5" Type="http://schemas.openxmlformats.org/officeDocument/2006/relationships/image" Target="../media/image2.jpg"/><Relationship Id="rId6"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3"/>
          <p:cNvSpPr/>
          <p:nvPr/>
        </p:nvSpPr>
        <p:spPr>
          <a:xfrm>
            <a:off x="425750" y="713275"/>
            <a:ext cx="6646800" cy="16710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13A694"/>
              </a:buClr>
              <a:buSzPts val="6000"/>
              <a:buFont typeface="Bebas Neue"/>
              <a:buNone/>
            </a:pPr>
            <a:r>
              <a:rPr lang="en-US" sz="5100">
                <a:solidFill>
                  <a:srgbClr val="13A694"/>
                </a:solidFill>
                <a:latin typeface="Bebas Neue"/>
                <a:ea typeface="Bebas Neue"/>
                <a:cs typeface="Bebas Neue"/>
                <a:sym typeface="Bebas Neue"/>
              </a:rPr>
              <a:t>City of Boston: </a:t>
            </a:r>
            <a:endParaRPr sz="5100">
              <a:solidFill>
                <a:srgbClr val="13A694"/>
              </a:solidFill>
              <a:latin typeface="Bebas Neue"/>
              <a:ea typeface="Bebas Neue"/>
              <a:cs typeface="Bebas Neue"/>
              <a:sym typeface="Bebas Neue"/>
            </a:endParaRPr>
          </a:p>
          <a:p>
            <a:pPr indent="0" lvl="0" marL="0" marR="0" rtl="0" algn="ctr">
              <a:lnSpc>
                <a:spcPct val="100000"/>
              </a:lnSpc>
              <a:spcBef>
                <a:spcPts val="0"/>
              </a:spcBef>
              <a:spcAft>
                <a:spcPts val="0"/>
              </a:spcAft>
              <a:buClr>
                <a:srgbClr val="13A694"/>
              </a:buClr>
              <a:buSzPts val="6000"/>
              <a:buFont typeface="Bebas Neue"/>
              <a:buNone/>
            </a:pPr>
            <a:r>
              <a:rPr lang="en-US" sz="5100">
                <a:solidFill>
                  <a:srgbClr val="13A694"/>
                </a:solidFill>
                <a:latin typeface="Bebas Neue"/>
                <a:ea typeface="Bebas Neue"/>
                <a:cs typeface="Bebas Neue"/>
                <a:sym typeface="Bebas Neue"/>
              </a:rPr>
              <a:t>Remodeling and Unit Loss</a:t>
            </a:r>
            <a:endParaRPr sz="5100">
              <a:solidFill>
                <a:srgbClr val="13A694"/>
              </a:solidFill>
              <a:latin typeface="Bebas Neue"/>
              <a:ea typeface="Bebas Neue"/>
              <a:cs typeface="Bebas Neue"/>
              <a:sym typeface="Bebas Neue"/>
            </a:endParaRPr>
          </a:p>
          <a:p>
            <a:pPr indent="0" lvl="0" marL="0" marR="0" rtl="0" algn="ctr">
              <a:lnSpc>
                <a:spcPct val="100000"/>
              </a:lnSpc>
              <a:spcBef>
                <a:spcPts val="0"/>
              </a:spcBef>
              <a:spcAft>
                <a:spcPts val="0"/>
              </a:spcAft>
              <a:buClr>
                <a:srgbClr val="13A694"/>
              </a:buClr>
              <a:buSzPts val="6000"/>
              <a:buFont typeface="Bebas Neue"/>
              <a:buNone/>
            </a:pPr>
            <a:r>
              <a:rPr lang="en-US" sz="5100">
                <a:solidFill>
                  <a:srgbClr val="13A694"/>
                </a:solidFill>
                <a:latin typeface="Bebas Neue"/>
                <a:ea typeface="Bebas Neue"/>
                <a:cs typeface="Bebas Neue"/>
                <a:sym typeface="Bebas Neue"/>
              </a:rPr>
              <a:t>Team B</a:t>
            </a:r>
            <a:endParaRPr sz="5100">
              <a:solidFill>
                <a:srgbClr val="13A694"/>
              </a:solidFill>
              <a:latin typeface="Bebas Neue"/>
              <a:ea typeface="Bebas Neue"/>
              <a:cs typeface="Bebas Neue"/>
              <a:sym typeface="Bebas Neue"/>
            </a:endParaRPr>
          </a:p>
          <a:p>
            <a:pPr indent="0" lvl="0" marL="0" marR="0" rtl="0" algn="ctr">
              <a:lnSpc>
                <a:spcPct val="100000"/>
              </a:lnSpc>
              <a:spcBef>
                <a:spcPts val="0"/>
              </a:spcBef>
              <a:spcAft>
                <a:spcPts val="0"/>
              </a:spcAft>
              <a:buClr>
                <a:srgbClr val="13A694"/>
              </a:buClr>
              <a:buSzPts val="6000"/>
              <a:buFont typeface="Bebas Neue"/>
              <a:buNone/>
            </a:pPr>
            <a:r>
              <a:t/>
            </a:r>
            <a:endParaRPr sz="6000">
              <a:solidFill>
                <a:srgbClr val="13A694"/>
              </a:solidFill>
              <a:latin typeface="Bebas Neue"/>
              <a:ea typeface="Bebas Neue"/>
              <a:cs typeface="Bebas Neue"/>
              <a:sym typeface="Bebas Neue"/>
            </a:endParaRPr>
          </a:p>
          <a:p>
            <a:pPr indent="0" lvl="0" marL="457200" rtl="0" algn="ctr">
              <a:lnSpc>
                <a:spcPct val="115000"/>
              </a:lnSpc>
              <a:spcBef>
                <a:spcPts val="0"/>
              </a:spcBef>
              <a:spcAft>
                <a:spcPts val="0"/>
              </a:spcAft>
              <a:buNone/>
            </a:pPr>
            <a:r>
              <a:rPr lang="en-US" sz="5100">
                <a:solidFill>
                  <a:schemeClr val="lt1"/>
                </a:solidFill>
                <a:latin typeface="Bebas Neue"/>
                <a:ea typeface="Bebas Neue"/>
                <a:cs typeface="Bebas Neue"/>
                <a:sym typeface="Bebas Neue"/>
              </a:rPr>
              <a:t>Mid Semester                  presentation</a:t>
            </a:r>
            <a:endParaRPr sz="5100">
              <a:solidFill>
                <a:schemeClr val="lt1"/>
              </a:solidFill>
              <a:latin typeface="Bebas Neue"/>
              <a:ea typeface="Bebas Neue"/>
              <a:cs typeface="Bebas Neue"/>
              <a:sym typeface="Bebas Neue"/>
            </a:endParaRPr>
          </a:p>
        </p:txBody>
      </p:sp>
      <p:pic>
        <p:nvPicPr>
          <p:cNvPr id="101" name="Google Shape;101;p13"/>
          <p:cNvPicPr preferRelativeResize="0"/>
          <p:nvPr/>
        </p:nvPicPr>
        <p:blipFill rotWithShape="1">
          <a:blip r:embed="rId3">
            <a:alphaModFix/>
          </a:blip>
          <a:srcRect b="0" l="0" r="0" t="0"/>
          <a:stretch/>
        </p:blipFill>
        <p:spPr>
          <a:xfrm>
            <a:off x="8921175" y="3703250"/>
            <a:ext cx="2360925" cy="2314902"/>
          </a:xfrm>
          <a:prstGeom prst="rect">
            <a:avLst/>
          </a:prstGeom>
          <a:noFill/>
          <a:ln>
            <a:noFill/>
          </a:ln>
        </p:spPr>
      </p:pic>
      <p:pic>
        <p:nvPicPr>
          <p:cNvPr id="102" name="Google Shape;102;p13"/>
          <p:cNvPicPr preferRelativeResize="0"/>
          <p:nvPr/>
        </p:nvPicPr>
        <p:blipFill rotWithShape="1">
          <a:blip r:embed="rId4">
            <a:alphaModFix/>
          </a:blip>
          <a:srcRect b="28970" l="18605" r="19104" t="28407"/>
          <a:stretch/>
        </p:blipFill>
        <p:spPr>
          <a:xfrm>
            <a:off x="9596175" y="844975"/>
            <a:ext cx="1685925" cy="7524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2"/>
          <p:cNvSpPr txBox="1"/>
          <p:nvPr/>
        </p:nvSpPr>
        <p:spPr>
          <a:xfrm>
            <a:off x="520500" y="1755850"/>
            <a:ext cx="11093700" cy="447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a:p>
            <a:pPr indent="0" lvl="0" marL="45720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a:p>
            <a:pPr indent="0" lvl="0" marL="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a:p>
            <a:pPr indent="0" lvl="0" marL="45720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p:txBody>
      </p:sp>
      <p:pic>
        <p:nvPicPr>
          <p:cNvPr id="183" name="Google Shape;183;p22"/>
          <p:cNvPicPr preferRelativeResize="0"/>
          <p:nvPr/>
        </p:nvPicPr>
        <p:blipFill>
          <a:blip r:embed="rId3">
            <a:alphaModFix/>
          </a:blip>
          <a:stretch>
            <a:fillRect/>
          </a:stretch>
        </p:blipFill>
        <p:spPr>
          <a:xfrm>
            <a:off x="1395075" y="571500"/>
            <a:ext cx="7931225" cy="6072201"/>
          </a:xfrm>
          <a:prstGeom prst="rect">
            <a:avLst/>
          </a:prstGeom>
          <a:noFill/>
          <a:ln>
            <a:noFill/>
          </a:ln>
        </p:spPr>
      </p:pic>
      <p:sp>
        <p:nvSpPr>
          <p:cNvPr id="184" name="Google Shape;184;p22"/>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900"/>
              <a:buFont typeface="Arial"/>
              <a:buNone/>
            </a:pPr>
            <a:fld id="{00000000-1234-1234-1234-123412341234}" type="slidenum">
              <a:rPr lang="en-US"/>
              <a:t>‹#›</a:t>
            </a:fld>
            <a:endParaRPr/>
          </a:p>
        </p:txBody>
      </p:sp>
      <p:sp>
        <p:nvSpPr>
          <p:cNvPr id="185" name="Google Shape;185;p22"/>
          <p:cNvSpPr txBox="1"/>
          <p:nvPr/>
        </p:nvSpPr>
        <p:spPr>
          <a:xfrm>
            <a:off x="1083500" y="0"/>
            <a:ext cx="102633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100">
                <a:solidFill>
                  <a:schemeClr val="dk2"/>
                </a:solidFill>
                <a:latin typeface="Montserrat"/>
                <a:ea typeface="Montserrat"/>
                <a:cs typeface="Montserrat"/>
                <a:sym typeface="Montserrat"/>
              </a:rPr>
              <a:t>How many remodeling taken place in different area over different years</a:t>
            </a:r>
            <a:endParaRPr b="1" sz="2100">
              <a:solidFill>
                <a:schemeClr val="dk2"/>
              </a:solidFill>
              <a:latin typeface="Montserrat"/>
              <a:ea typeface="Montserrat"/>
              <a:cs typeface="Montserrat"/>
              <a:sym typeface="Montserrat"/>
            </a:endParaRPr>
          </a:p>
        </p:txBody>
      </p:sp>
      <p:sp>
        <p:nvSpPr>
          <p:cNvPr id="186" name="Google Shape;186;p22"/>
          <p:cNvSpPr txBox="1"/>
          <p:nvPr/>
        </p:nvSpPr>
        <p:spPr>
          <a:xfrm>
            <a:off x="9326300" y="2262175"/>
            <a:ext cx="3167100" cy="104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chemeClr val="dk2"/>
                </a:solidFill>
                <a:latin typeface="Montserrat Medium"/>
                <a:ea typeface="Montserrat Medium"/>
                <a:cs typeface="Montserrat Medium"/>
                <a:sym typeface="Montserrat Medium"/>
              </a:rPr>
              <a:t>Each zip represents a different area in Boston</a:t>
            </a:r>
            <a:endParaRPr sz="1800">
              <a:solidFill>
                <a:schemeClr val="dk2"/>
              </a:solidFill>
              <a:latin typeface="Montserrat Medium"/>
              <a:ea typeface="Montserrat Medium"/>
              <a:cs typeface="Montserrat Medium"/>
              <a:sym typeface="Montserrat Medium"/>
            </a:endParaRPr>
          </a:p>
        </p:txBody>
      </p:sp>
      <p:sp>
        <p:nvSpPr>
          <p:cNvPr id="187" name="Google Shape;187;p22"/>
          <p:cNvSpPr txBox="1"/>
          <p:nvPr/>
        </p:nvSpPr>
        <p:spPr>
          <a:xfrm>
            <a:off x="4811175" y="6477000"/>
            <a:ext cx="1250100" cy="27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chemeClr val="dk2"/>
                </a:solidFill>
                <a:latin typeface="Montserrat Medium"/>
                <a:ea typeface="Montserrat Medium"/>
                <a:cs typeface="Montserrat Medium"/>
                <a:sym typeface="Montserrat Medium"/>
              </a:rPr>
              <a:t>Year</a:t>
            </a:r>
            <a:endParaRPr sz="1800">
              <a:solidFill>
                <a:schemeClr val="dk2"/>
              </a:solidFill>
              <a:latin typeface="Montserrat Medium"/>
              <a:ea typeface="Montserrat Medium"/>
              <a:cs typeface="Montserrat Medium"/>
              <a:sym typeface="Montserrat Medium"/>
            </a:endParaRPr>
          </a:p>
        </p:txBody>
      </p:sp>
      <p:sp>
        <p:nvSpPr>
          <p:cNvPr id="188" name="Google Shape;188;p22"/>
          <p:cNvSpPr txBox="1"/>
          <p:nvPr/>
        </p:nvSpPr>
        <p:spPr>
          <a:xfrm>
            <a:off x="142875" y="3309775"/>
            <a:ext cx="1643100" cy="116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chemeClr val="dk2"/>
                </a:solidFill>
                <a:latin typeface="Montserrat Medium"/>
                <a:ea typeface="Montserrat Medium"/>
                <a:cs typeface="Montserrat Medium"/>
                <a:sym typeface="Montserrat Medium"/>
              </a:rPr>
              <a:t>Number of </a:t>
            </a:r>
            <a:r>
              <a:rPr lang="en-US" sz="1800">
                <a:solidFill>
                  <a:schemeClr val="dk2"/>
                </a:solidFill>
                <a:latin typeface="Montserrat Medium"/>
                <a:ea typeface="Montserrat Medium"/>
                <a:cs typeface="Montserrat Medium"/>
                <a:sym typeface="Montserrat Medium"/>
              </a:rPr>
              <a:t>permits</a:t>
            </a:r>
            <a:endParaRPr sz="1800">
              <a:solidFill>
                <a:schemeClr val="dk2"/>
              </a:solidFill>
              <a:latin typeface="Montserrat Medium"/>
              <a:ea typeface="Montserrat Medium"/>
              <a:cs typeface="Montserrat Medium"/>
              <a:sym typeface="Montserrat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3"/>
          <p:cNvSpPr txBox="1"/>
          <p:nvPr/>
        </p:nvSpPr>
        <p:spPr>
          <a:xfrm>
            <a:off x="520500" y="1755850"/>
            <a:ext cx="11093700" cy="447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a:p>
            <a:pPr indent="0" lvl="0" marL="45720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a:p>
            <a:pPr indent="0" lvl="0" marL="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a:p>
            <a:pPr indent="0" lvl="0" marL="45720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p:txBody>
      </p:sp>
      <p:pic>
        <p:nvPicPr>
          <p:cNvPr id="195" name="Google Shape;195;p23"/>
          <p:cNvPicPr preferRelativeResize="0"/>
          <p:nvPr/>
        </p:nvPicPr>
        <p:blipFill>
          <a:blip r:embed="rId3">
            <a:alphaModFix/>
          </a:blip>
          <a:stretch>
            <a:fillRect/>
          </a:stretch>
        </p:blipFill>
        <p:spPr>
          <a:xfrm>
            <a:off x="195594" y="119513"/>
            <a:ext cx="5528129" cy="6618975"/>
          </a:xfrm>
          <a:prstGeom prst="rect">
            <a:avLst/>
          </a:prstGeom>
          <a:noFill/>
          <a:ln>
            <a:noFill/>
          </a:ln>
        </p:spPr>
      </p:pic>
      <p:pic>
        <p:nvPicPr>
          <p:cNvPr id="196" name="Google Shape;196;p23"/>
          <p:cNvPicPr preferRelativeResize="0"/>
          <p:nvPr/>
        </p:nvPicPr>
        <p:blipFill>
          <a:blip r:embed="rId4">
            <a:alphaModFix/>
          </a:blip>
          <a:stretch>
            <a:fillRect/>
          </a:stretch>
        </p:blipFill>
        <p:spPr>
          <a:xfrm>
            <a:off x="6070063" y="119513"/>
            <a:ext cx="5702853" cy="6618975"/>
          </a:xfrm>
          <a:prstGeom prst="rect">
            <a:avLst/>
          </a:prstGeom>
          <a:noFill/>
          <a:ln>
            <a:noFill/>
          </a:ln>
        </p:spPr>
      </p:pic>
      <p:sp>
        <p:nvSpPr>
          <p:cNvPr id="197" name="Google Shape;197;p23"/>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900"/>
              <a:buFont typeface="Arial"/>
              <a:buNone/>
            </a:pPr>
            <a:fld id="{00000000-1234-1234-1234-123412341234}" type="slidenum">
              <a:rPr lang="en-US"/>
              <a:t>‹#›</a:t>
            </a:fld>
            <a:endParaRPr/>
          </a:p>
        </p:txBody>
      </p:sp>
      <p:sp>
        <p:nvSpPr>
          <p:cNvPr id="198" name="Google Shape;198;p23"/>
          <p:cNvSpPr txBox="1"/>
          <p:nvPr/>
        </p:nvSpPr>
        <p:spPr>
          <a:xfrm>
            <a:off x="753025" y="349625"/>
            <a:ext cx="1170000" cy="6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400">
                <a:solidFill>
                  <a:schemeClr val="dk2"/>
                </a:solidFill>
                <a:latin typeface="Montserrat"/>
                <a:ea typeface="Montserrat"/>
                <a:cs typeface="Montserrat"/>
                <a:sym typeface="Montserrat"/>
              </a:rPr>
              <a:t>Open</a:t>
            </a:r>
            <a:endParaRPr b="1" sz="2400">
              <a:solidFill>
                <a:schemeClr val="dk2"/>
              </a:solidFill>
              <a:latin typeface="Montserrat"/>
              <a:ea typeface="Montserrat"/>
              <a:cs typeface="Montserrat"/>
              <a:sym typeface="Montserrat"/>
            </a:endParaRPr>
          </a:p>
        </p:txBody>
      </p:sp>
      <p:sp>
        <p:nvSpPr>
          <p:cNvPr id="199" name="Google Shape;199;p23"/>
          <p:cNvSpPr txBox="1"/>
          <p:nvPr/>
        </p:nvSpPr>
        <p:spPr>
          <a:xfrm>
            <a:off x="6701100" y="349625"/>
            <a:ext cx="1170000" cy="6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400">
                <a:solidFill>
                  <a:schemeClr val="dk2"/>
                </a:solidFill>
                <a:latin typeface="Montserrat"/>
                <a:ea typeface="Montserrat"/>
                <a:cs typeface="Montserrat"/>
                <a:sym typeface="Montserrat"/>
              </a:rPr>
              <a:t>Close</a:t>
            </a:r>
            <a:endParaRPr b="1" sz="2400">
              <a:solidFill>
                <a:schemeClr val="dk2"/>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4"/>
          <p:cNvSpPr txBox="1"/>
          <p:nvPr/>
        </p:nvSpPr>
        <p:spPr>
          <a:xfrm>
            <a:off x="520500" y="1755850"/>
            <a:ext cx="11093700" cy="447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a:p>
            <a:pPr indent="0" lvl="0" marL="45720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a:p>
            <a:pPr indent="0" lvl="0" marL="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a:p>
            <a:pPr indent="0" lvl="0" marL="45720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p:txBody>
      </p:sp>
      <p:sp>
        <p:nvSpPr>
          <p:cNvPr id="206" name="Google Shape;206;p24"/>
          <p:cNvSpPr txBox="1"/>
          <p:nvPr/>
        </p:nvSpPr>
        <p:spPr>
          <a:xfrm>
            <a:off x="520500" y="2205300"/>
            <a:ext cx="5127300" cy="287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sz="1800">
              <a:solidFill>
                <a:schemeClr val="dk2"/>
              </a:solidFill>
              <a:latin typeface="Montserrat Medium"/>
              <a:ea typeface="Montserrat Medium"/>
              <a:cs typeface="Montserrat Medium"/>
              <a:sym typeface="Montserrat Medium"/>
            </a:endParaRPr>
          </a:p>
          <a:p>
            <a:pPr indent="0" lvl="0" marL="0" marR="0" rtl="0" algn="l">
              <a:lnSpc>
                <a:spcPct val="100000"/>
              </a:lnSpc>
              <a:spcBef>
                <a:spcPts val="0"/>
              </a:spcBef>
              <a:spcAft>
                <a:spcPts val="0"/>
              </a:spcAft>
              <a:buNone/>
            </a:pPr>
            <a:r>
              <a:t/>
            </a:r>
            <a:endParaRPr sz="1800">
              <a:solidFill>
                <a:schemeClr val="dk2"/>
              </a:solidFill>
              <a:latin typeface="Montserrat Medium"/>
              <a:ea typeface="Montserrat Medium"/>
              <a:cs typeface="Montserrat Medium"/>
              <a:sym typeface="Montserrat Medium"/>
            </a:endParaRPr>
          </a:p>
          <a:p>
            <a:pPr indent="0" lvl="0" marL="0" marR="0" rtl="0" algn="l">
              <a:lnSpc>
                <a:spcPct val="100000"/>
              </a:lnSpc>
              <a:spcBef>
                <a:spcPts val="0"/>
              </a:spcBef>
              <a:spcAft>
                <a:spcPts val="0"/>
              </a:spcAft>
              <a:buNone/>
            </a:pPr>
            <a:r>
              <a:t/>
            </a:r>
            <a:endParaRPr sz="1800">
              <a:solidFill>
                <a:schemeClr val="dk2"/>
              </a:solidFill>
              <a:latin typeface="Montserrat Medium"/>
              <a:ea typeface="Montserrat Medium"/>
              <a:cs typeface="Montserrat Medium"/>
              <a:sym typeface="Montserrat Medium"/>
            </a:endParaRPr>
          </a:p>
        </p:txBody>
      </p:sp>
      <p:sp>
        <p:nvSpPr>
          <p:cNvPr id="207" name="Google Shape;207;p24"/>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900"/>
              <a:buFont typeface="Arial"/>
              <a:buNone/>
            </a:pPr>
            <a:fld id="{00000000-1234-1234-1234-123412341234}" type="slidenum">
              <a:rPr lang="en-US"/>
              <a:t>‹#›</a:t>
            </a:fld>
            <a:endParaRPr/>
          </a:p>
        </p:txBody>
      </p:sp>
      <p:pic>
        <p:nvPicPr>
          <p:cNvPr id="208" name="Google Shape;208;p24"/>
          <p:cNvPicPr preferRelativeResize="0"/>
          <p:nvPr/>
        </p:nvPicPr>
        <p:blipFill>
          <a:blip r:embed="rId3">
            <a:alphaModFix/>
          </a:blip>
          <a:stretch>
            <a:fillRect/>
          </a:stretch>
        </p:blipFill>
        <p:spPr>
          <a:xfrm>
            <a:off x="1393050" y="568175"/>
            <a:ext cx="8489148" cy="6063600"/>
          </a:xfrm>
          <a:prstGeom prst="rect">
            <a:avLst/>
          </a:prstGeom>
          <a:noFill/>
          <a:ln>
            <a:noFill/>
          </a:ln>
        </p:spPr>
      </p:pic>
      <p:sp>
        <p:nvSpPr>
          <p:cNvPr id="209" name="Google Shape;209;p24"/>
          <p:cNvSpPr txBox="1"/>
          <p:nvPr/>
        </p:nvSpPr>
        <p:spPr>
          <a:xfrm>
            <a:off x="8957225" y="1752525"/>
            <a:ext cx="3115800" cy="54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chemeClr val="dk2"/>
                </a:solidFill>
                <a:latin typeface="Montserrat Medium"/>
                <a:ea typeface="Montserrat Medium"/>
                <a:cs typeface="Montserrat Medium"/>
                <a:sym typeface="Montserrat Medium"/>
              </a:rPr>
              <a:t>Top 10 neighborhoods</a:t>
            </a:r>
            <a:endParaRPr sz="1800">
              <a:solidFill>
                <a:schemeClr val="dk2"/>
              </a:solidFill>
              <a:latin typeface="Montserrat Medium"/>
              <a:ea typeface="Montserrat Medium"/>
              <a:cs typeface="Montserrat Medium"/>
              <a:sym typeface="Montserrat Medium"/>
            </a:endParaRPr>
          </a:p>
        </p:txBody>
      </p:sp>
      <p:sp>
        <p:nvSpPr>
          <p:cNvPr id="210" name="Google Shape;210;p24"/>
          <p:cNvSpPr txBox="1"/>
          <p:nvPr/>
        </p:nvSpPr>
        <p:spPr>
          <a:xfrm>
            <a:off x="869175" y="0"/>
            <a:ext cx="102633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100">
                <a:solidFill>
                  <a:schemeClr val="dk2"/>
                </a:solidFill>
                <a:latin typeface="Montserrat"/>
                <a:ea typeface="Montserrat"/>
                <a:cs typeface="Montserrat"/>
                <a:sym typeface="Montserrat"/>
              </a:rPr>
              <a:t>How many remodeling taken place in different area over different years</a:t>
            </a:r>
            <a:endParaRPr b="1" sz="2100">
              <a:solidFill>
                <a:schemeClr val="dk2"/>
              </a:solidFill>
              <a:latin typeface="Montserrat"/>
              <a:ea typeface="Montserrat"/>
              <a:cs typeface="Montserrat"/>
              <a:sym typeface="Montserrat"/>
            </a:endParaRPr>
          </a:p>
        </p:txBody>
      </p:sp>
      <p:sp>
        <p:nvSpPr>
          <p:cNvPr id="211" name="Google Shape;211;p24"/>
          <p:cNvSpPr txBox="1"/>
          <p:nvPr/>
        </p:nvSpPr>
        <p:spPr>
          <a:xfrm>
            <a:off x="0" y="3285950"/>
            <a:ext cx="1643100" cy="116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chemeClr val="dk2"/>
                </a:solidFill>
                <a:latin typeface="Montserrat Medium"/>
                <a:ea typeface="Montserrat Medium"/>
                <a:cs typeface="Montserrat Medium"/>
                <a:sym typeface="Montserrat Medium"/>
              </a:rPr>
              <a:t>Number of permits</a:t>
            </a:r>
            <a:endParaRPr sz="1800">
              <a:solidFill>
                <a:schemeClr val="dk2"/>
              </a:solidFill>
              <a:latin typeface="Montserrat Medium"/>
              <a:ea typeface="Montserrat Medium"/>
              <a:cs typeface="Montserrat Medium"/>
              <a:sym typeface="Montserrat Medium"/>
            </a:endParaRPr>
          </a:p>
        </p:txBody>
      </p:sp>
      <p:sp>
        <p:nvSpPr>
          <p:cNvPr id="212" name="Google Shape;212;p24"/>
          <p:cNvSpPr txBox="1"/>
          <p:nvPr/>
        </p:nvSpPr>
        <p:spPr>
          <a:xfrm>
            <a:off x="4811175" y="6446125"/>
            <a:ext cx="1250100" cy="27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chemeClr val="dk2"/>
                </a:solidFill>
                <a:latin typeface="Montserrat Medium"/>
                <a:ea typeface="Montserrat Medium"/>
                <a:cs typeface="Montserrat Medium"/>
                <a:sym typeface="Montserrat Medium"/>
              </a:rPr>
              <a:t>Year</a:t>
            </a:r>
            <a:endParaRPr sz="1800">
              <a:solidFill>
                <a:schemeClr val="dk2"/>
              </a:solidFill>
              <a:latin typeface="Montserrat Medium"/>
              <a:ea typeface="Montserrat Medium"/>
              <a:cs typeface="Montserrat Medium"/>
              <a:sym typeface="Montserrat Medium"/>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pic>
        <p:nvPicPr>
          <p:cNvPr id="218" name="Google Shape;218;p25"/>
          <p:cNvPicPr preferRelativeResize="0"/>
          <p:nvPr/>
        </p:nvPicPr>
        <p:blipFill>
          <a:blip r:embed="rId3">
            <a:alphaModFix/>
          </a:blip>
          <a:stretch>
            <a:fillRect/>
          </a:stretch>
        </p:blipFill>
        <p:spPr>
          <a:xfrm>
            <a:off x="5908425" y="171413"/>
            <a:ext cx="6090375" cy="6515174"/>
          </a:xfrm>
          <a:prstGeom prst="rect">
            <a:avLst/>
          </a:prstGeom>
          <a:noFill/>
          <a:ln>
            <a:noFill/>
          </a:ln>
        </p:spPr>
      </p:pic>
      <p:pic>
        <p:nvPicPr>
          <p:cNvPr id="219" name="Google Shape;219;p25"/>
          <p:cNvPicPr preferRelativeResize="0"/>
          <p:nvPr/>
        </p:nvPicPr>
        <p:blipFill>
          <a:blip r:embed="rId4">
            <a:alphaModFix/>
          </a:blip>
          <a:stretch>
            <a:fillRect/>
          </a:stretch>
        </p:blipFill>
        <p:spPr>
          <a:xfrm>
            <a:off x="0" y="176150"/>
            <a:ext cx="5908424" cy="6515174"/>
          </a:xfrm>
          <a:prstGeom prst="rect">
            <a:avLst/>
          </a:prstGeom>
          <a:noFill/>
          <a:ln>
            <a:noFill/>
          </a:ln>
        </p:spPr>
      </p:pic>
      <p:sp>
        <p:nvSpPr>
          <p:cNvPr id="220" name="Google Shape;220;p25"/>
          <p:cNvSpPr txBox="1"/>
          <p:nvPr/>
        </p:nvSpPr>
        <p:spPr>
          <a:xfrm>
            <a:off x="520500" y="1755850"/>
            <a:ext cx="11093700" cy="447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a:p>
            <a:pPr indent="0" lvl="0" marL="45720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a:p>
            <a:pPr indent="0" lvl="0" marL="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a:p>
            <a:pPr indent="0" lvl="0" marL="45720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p:txBody>
      </p:sp>
      <p:sp>
        <p:nvSpPr>
          <p:cNvPr id="221" name="Google Shape;221;p25"/>
          <p:cNvSpPr txBox="1"/>
          <p:nvPr/>
        </p:nvSpPr>
        <p:spPr>
          <a:xfrm>
            <a:off x="520500" y="2205300"/>
            <a:ext cx="5127300" cy="287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sz="1800">
              <a:solidFill>
                <a:schemeClr val="dk2"/>
              </a:solidFill>
              <a:latin typeface="Montserrat Medium"/>
              <a:ea typeface="Montserrat Medium"/>
              <a:cs typeface="Montserrat Medium"/>
              <a:sym typeface="Montserrat Medium"/>
            </a:endParaRPr>
          </a:p>
          <a:p>
            <a:pPr indent="0" lvl="0" marL="0" marR="0" rtl="0" algn="l">
              <a:lnSpc>
                <a:spcPct val="100000"/>
              </a:lnSpc>
              <a:spcBef>
                <a:spcPts val="0"/>
              </a:spcBef>
              <a:spcAft>
                <a:spcPts val="0"/>
              </a:spcAft>
              <a:buNone/>
            </a:pPr>
            <a:r>
              <a:t/>
            </a:r>
            <a:endParaRPr sz="1800">
              <a:solidFill>
                <a:schemeClr val="dk2"/>
              </a:solidFill>
              <a:latin typeface="Montserrat Medium"/>
              <a:ea typeface="Montserrat Medium"/>
              <a:cs typeface="Montserrat Medium"/>
              <a:sym typeface="Montserrat Medium"/>
            </a:endParaRPr>
          </a:p>
        </p:txBody>
      </p:sp>
      <p:sp>
        <p:nvSpPr>
          <p:cNvPr id="222" name="Google Shape;222;p25"/>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900"/>
              <a:buFont typeface="Arial"/>
              <a:buNone/>
            </a:pPr>
            <a:fld id="{00000000-1234-1234-1234-123412341234}" type="slidenum">
              <a:rPr lang="en-US"/>
              <a:t>‹#›</a:t>
            </a:fld>
            <a:endParaRPr/>
          </a:p>
        </p:txBody>
      </p:sp>
      <p:sp>
        <p:nvSpPr>
          <p:cNvPr id="223" name="Google Shape;223;p25"/>
          <p:cNvSpPr txBox="1"/>
          <p:nvPr/>
        </p:nvSpPr>
        <p:spPr>
          <a:xfrm>
            <a:off x="520500" y="349625"/>
            <a:ext cx="1170000" cy="6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400">
                <a:solidFill>
                  <a:schemeClr val="dk2"/>
                </a:solidFill>
                <a:latin typeface="Montserrat"/>
                <a:ea typeface="Montserrat"/>
                <a:cs typeface="Montserrat"/>
                <a:sym typeface="Montserrat"/>
              </a:rPr>
              <a:t>Open</a:t>
            </a:r>
            <a:endParaRPr b="1" sz="2400">
              <a:solidFill>
                <a:schemeClr val="dk2"/>
              </a:solidFill>
              <a:latin typeface="Montserrat"/>
              <a:ea typeface="Montserrat"/>
              <a:cs typeface="Montserrat"/>
              <a:sym typeface="Montserrat"/>
            </a:endParaRPr>
          </a:p>
        </p:txBody>
      </p:sp>
      <p:sp>
        <p:nvSpPr>
          <p:cNvPr id="224" name="Google Shape;224;p25"/>
          <p:cNvSpPr txBox="1"/>
          <p:nvPr/>
        </p:nvSpPr>
        <p:spPr>
          <a:xfrm>
            <a:off x="6576150" y="349625"/>
            <a:ext cx="1170000" cy="6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400">
                <a:solidFill>
                  <a:schemeClr val="dk2"/>
                </a:solidFill>
                <a:latin typeface="Montserrat"/>
                <a:ea typeface="Montserrat"/>
                <a:cs typeface="Montserrat"/>
                <a:sym typeface="Montserrat"/>
              </a:rPr>
              <a:t>Close</a:t>
            </a:r>
            <a:endParaRPr b="1" sz="2400">
              <a:solidFill>
                <a:schemeClr val="dk2"/>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6"/>
          <p:cNvSpPr txBox="1"/>
          <p:nvPr/>
        </p:nvSpPr>
        <p:spPr>
          <a:xfrm>
            <a:off x="2276250" y="573075"/>
            <a:ext cx="7639500" cy="1339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7500">
                <a:solidFill>
                  <a:schemeClr val="accent2"/>
                </a:solidFill>
                <a:latin typeface="Bebas Neue"/>
                <a:ea typeface="Bebas Neue"/>
                <a:cs typeface="Bebas Neue"/>
                <a:sym typeface="Bebas Neue"/>
              </a:rPr>
              <a:t>Tasks For next 2 weeks</a:t>
            </a:r>
            <a:endParaRPr sz="7500">
              <a:solidFill>
                <a:schemeClr val="accent2"/>
              </a:solidFill>
              <a:latin typeface="Bebas Neue"/>
              <a:ea typeface="Bebas Neue"/>
              <a:cs typeface="Bebas Neue"/>
              <a:sym typeface="Bebas Neue"/>
            </a:endParaRPr>
          </a:p>
        </p:txBody>
      </p:sp>
      <p:sp>
        <p:nvSpPr>
          <p:cNvPr id="231" name="Google Shape;231;p26"/>
          <p:cNvSpPr txBox="1"/>
          <p:nvPr/>
        </p:nvSpPr>
        <p:spPr>
          <a:xfrm>
            <a:off x="520500" y="1755850"/>
            <a:ext cx="11093700" cy="447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a:p>
            <a:pPr indent="-355600" lvl="0" marL="457200" marR="0" rtl="0" algn="l">
              <a:lnSpc>
                <a:spcPct val="115000"/>
              </a:lnSpc>
              <a:spcBef>
                <a:spcPts val="0"/>
              </a:spcBef>
              <a:spcAft>
                <a:spcPts val="0"/>
              </a:spcAft>
              <a:buClr>
                <a:schemeClr val="dk2"/>
              </a:buClr>
              <a:buSzPts val="2000"/>
              <a:buFont typeface="Montserrat Medium"/>
              <a:buChar char="●"/>
            </a:pPr>
            <a:r>
              <a:rPr lang="en-US" sz="2000">
                <a:solidFill>
                  <a:schemeClr val="dk2"/>
                </a:solidFill>
                <a:latin typeface="Montserrat Medium"/>
                <a:ea typeface="Montserrat Medium"/>
                <a:cs typeface="Montserrat Medium"/>
                <a:sym typeface="Montserrat Medium"/>
              </a:rPr>
              <a:t>Start writing draft of fin</a:t>
            </a:r>
            <a:r>
              <a:rPr lang="en-US" sz="2000">
                <a:solidFill>
                  <a:schemeClr val="dk2"/>
                </a:solidFill>
                <a:latin typeface="Montserrat Medium"/>
                <a:ea typeface="Montserrat Medium"/>
                <a:cs typeface="Montserrat Medium"/>
                <a:sym typeface="Montserrat Medium"/>
              </a:rPr>
              <a:t>al report  </a:t>
            </a:r>
            <a:endParaRPr sz="2000">
              <a:solidFill>
                <a:schemeClr val="dk2"/>
              </a:solidFill>
              <a:latin typeface="Montserrat Medium"/>
              <a:ea typeface="Montserrat Medium"/>
              <a:cs typeface="Montserrat Medium"/>
              <a:sym typeface="Montserrat Medium"/>
            </a:endParaRPr>
          </a:p>
          <a:p>
            <a:pPr indent="0" lvl="0" marL="457200" marR="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a:p>
            <a:pPr indent="-355600" lvl="0" marL="457200" marR="0" rtl="0" algn="l">
              <a:lnSpc>
                <a:spcPct val="115000"/>
              </a:lnSpc>
              <a:spcBef>
                <a:spcPts val="0"/>
              </a:spcBef>
              <a:spcAft>
                <a:spcPts val="0"/>
              </a:spcAft>
              <a:buClr>
                <a:schemeClr val="dk2"/>
              </a:buClr>
              <a:buSzPts val="2000"/>
              <a:buFont typeface="Montserrat Medium"/>
              <a:buChar char="●"/>
            </a:pPr>
            <a:r>
              <a:rPr lang="en-US" sz="2000">
                <a:solidFill>
                  <a:schemeClr val="dk2"/>
                </a:solidFill>
                <a:latin typeface="Montserrat Medium"/>
                <a:ea typeface="Montserrat Medium"/>
                <a:cs typeface="Montserrat Medium"/>
                <a:sym typeface="Montserrat Medium"/>
              </a:rPr>
              <a:t>Display the findings of the final report through visual representations</a:t>
            </a:r>
            <a:endParaRPr sz="2000">
              <a:solidFill>
                <a:schemeClr val="dk2"/>
              </a:solidFill>
              <a:latin typeface="Montserrat Medium"/>
              <a:ea typeface="Montserrat Medium"/>
              <a:cs typeface="Montserrat Medium"/>
              <a:sym typeface="Montserrat Medium"/>
            </a:endParaRPr>
          </a:p>
          <a:p>
            <a:pPr indent="0" lvl="0" marL="457200" marR="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a:p>
            <a:pPr indent="-355600" lvl="0" marL="457200" marR="0" rtl="0" algn="l">
              <a:lnSpc>
                <a:spcPct val="115000"/>
              </a:lnSpc>
              <a:spcBef>
                <a:spcPts val="0"/>
              </a:spcBef>
              <a:spcAft>
                <a:spcPts val="0"/>
              </a:spcAft>
              <a:buClr>
                <a:schemeClr val="dk2"/>
              </a:buClr>
              <a:buSzPts val="2000"/>
              <a:buFont typeface="Montserrat Medium"/>
              <a:buChar char="●"/>
            </a:pPr>
            <a:r>
              <a:rPr lang="en-US" sz="2000">
                <a:solidFill>
                  <a:schemeClr val="dk2"/>
                </a:solidFill>
                <a:latin typeface="Montserrat Medium"/>
                <a:ea typeface="Montserrat Medium"/>
                <a:cs typeface="Montserrat Medium"/>
                <a:sym typeface="Montserrat Medium"/>
              </a:rPr>
              <a:t>Analyze and research the datas and keys in the database.</a:t>
            </a:r>
            <a:endParaRPr sz="2000">
              <a:solidFill>
                <a:schemeClr val="dk2"/>
              </a:solidFill>
              <a:latin typeface="Montserrat Medium"/>
              <a:ea typeface="Montserrat Medium"/>
              <a:cs typeface="Montserrat Medium"/>
              <a:sym typeface="Montserrat Medium"/>
            </a:endParaRPr>
          </a:p>
          <a:p>
            <a:pPr indent="0" lvl="0" marL="457200" marR="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a:p>
            <a:pPr indent="-355600" lvl="0" marL="457200" marR="0" rtl="0" algn="l">
              <a:lnSpc>
                <a:spcPct val="115000"/>
              </a:lnSpc>
              <a:spcBef>
                <a:spcPts val="0"/>
              </a:spcBef>
              <a:spcAft>
                <a:spcPts val="0"/>
              </a:spcAft>
              <a:buClr>
                <a:schemeClr val="dk2"/>
              </a:buClr>
              <a:buSzPts val="2000"/>
              <a:buFont typeface="Montserrat Medium"/>
              <a:buChar char="●"/>
            </a:pPr>
            <a:r>
              <a:rPr lang="en-US" sz="2000">
                <a:solidFill>
                  <a:schemeClr val="dk2"/>
                </a:solidFill>
                <a:latin typeface="Montserrat Medium"/>
                <a:ea typeface="Montserrat Medium"/>
                <a:cs typeface="Montserrat Medium"/>
                <a:sym typeface="Montserrat Medium"/>
              </a:rPr>
              <a:t>Come up with more meaningful questions and solve them. </a:t>
            </a:r>
            <a:endParaRPr sz="2000">
              <a:solidFill>
                <a:schemeClr val="dk2"/>
              </a:solidFill>
              <a:latin typeface="Montserrat Medium"/>
              <a:ea typeface="Montserrat Medium"/>
              <a:cs typeface="Montserrat Medium"/>
              <a:sym typeface="Montserrat Medium"/>
            </a:endParaRPr>
          </a:p>
          <a:p>
            <a:pPr indent="0" lvl="0" marL="457200" marR="0" rtl="0" algn="l">
              <a:lnSpc>
                <a:spcPct val="115000"/>
              </a:lnSpc>
              <a:spcBef>
                <a:spcPts val="0"/>
              </a:spcBef>
              <a:spcAft>
                <a:spcPts val="0"/>
              </a:spcAft>
              <a:buNone/>
            </a:pPr>
            <a:r>
              <a:rPr lang="en-US" sz="2000">
                <a:solidFill>
                  <a:schemeClr val="dk2"/>
                </a:solidFill>
                <a:latin typeface="Montserrat Medium"/>
                <a:ea typeface="Montserrat Medium"/>
                <a:cs typeface="Montserrat Medium"/>
                <a:sym typeface="Montserrat Medium"/>
              </a:rPr>
              <a:t>eg. </a:t>
            </a:r>
            <a:endParaRPr sz="2000">
              <a:solidFill>
                <a:schemeClr val="dk2"/>
              </a:solidFill>
              <a:latin typeface="Montserrat Medium"/>
              <a:ea typeface="Montserrat Medium"/>
              <a:cs typeface="Montserrat Medium"/>
              <a:sym typeface="Montserrat Medium"/>
            </a:endParaRPr>
          </a:p>
          <a:p>
            <a:pPr indent="0" lvl="0" marL="457200" marR="0" rtl="0" algn="l">
              <a:lnSpc>
                <a:spcPct val="115000"/>
              </a:lnSpc>
              <a:spcBef>
                <a:spcPts val="0"/>
              </a:spcBef>
              <a:spcAft>
                <a:spcPts val="0"/>
              </a:spcAft>
              <a:buNone/>
            </a:pPr>
            <a:r>
              <a:rPr lang="en-US" sz="2000">
                <a:solidFill>
                  <a:schemeClr val="dk2"/>
                </a:solidFill>
                <a:latin typeface="Montserrat Medium"/>
                <a:ea typeface="Montserrat Medium"/>
                <a:cs typeface="Montserrat Medium"/>
                <a:sym typeface="Montserrat Medium"/>
              </a:rPr>
              <a:t>How has the area of a specific geographic location changed over different years?</a:t>
            </a:r>
            <a:endParaRPr sz="2000">
              <a:solidFill>
                <a:schemeClr val="dk2"/>
              </a:solidFill>
              <a:latin typeface="Montserrat Medium"/>
              <a:ea typeface="Montserrat Medium"/>
              <a:cs typeface="Montserrat Medium"/>
              <a:sym typeface="Montserrat Medium"/>
            </a:endParaRPr>
          </a:p>
          <a:p>
            <a:pPr indent="0" lvl="0" marL="0" marR="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a:p>
            <a:pPr indent="0" lvl="0" marL="45720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p:txBody>
      </p:sp>
      <p:sp>
        <p:nvSpPr>
          <p:cNvPr id="232" name="Google Shape;232;p26"/>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7"/>
          <p:cNvSpPr txBox="1"/>
          <p:nvPr>
            <p:ph type="title"/>
          </p:nvPr>
        </p:nvSpPr>
        <p:spPr>
          <a:xfrm>
            <a:off x="581192" y="702156"/>
            <a:ext cx="11029500" cy="1013700"/>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accent3"/>
              </a:buClr>
              <a:buSzPts val="6000"/>
              <a:buFont typeface="Bebas Neue"/>
              <a:buNone/>
            </a:pPr>
            <a:r>
              <a:rPr lang="en-US" sz="6000">
                <a:solidFill>
                  <a:schemeClr val="accent3"/>
                </a:solidFill>
                <a:latin typeface="Bebas Neue"/>
                <a:ea typeface="Bebas Neue"/>
                <a:cs typeface="Bebas Neue"/>
                <a:sym typeface="Bebas Neue"/>
              </a:rPr>
              <a:t>Project Overall timeline</a:t>
            </a:r>
            <a:endParaRPr/>
          </a:p>
        </p:txBody>
      </p:sp>
      <p:sp>
        <p:nvSpPr>
          <p:cNvPr id="238" name="Google Shape;238;p27"/>
          <p:cNvSpPr txBox="1"/>
          <p:nvPr/>
        </p:nvSpPr>
        <p:spPr>
          <a:xfrm>
            <a:off x="476050" y="2539450"/>
            <a:ext cx="81540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t/>
            </a:r>
            <a:endParaRPr sz="2400">
              <a:solidFill>
                <a:srgbClr val="3F3F3F"/>
              </a:solidFill>
              <a:latin typeface="Gill Sans"/>
              <a:ea typeface="Gill Sans"/>
              <a:cs typeface="Gill Sans"/>
              <a:sym typeface="Gill Sans"/>
            </a:endParaRPr>
          </a:p>
        </p:txBody>
      </p:sp>
      <p:grpSp>
        <p:nvGrpSpPr>
          <p:cNvPr id="239" name="Google Shape;239;p27"/>
          <p:cNvGrpSpPr/>
          <p:nvPr/>
        </p:nvGrpSpPr>
        <p:grpSpPr>
          <a:xfrm>
            <a:off x="5085750" y="2421295"/>
            <a:ext cx="4084574" cy="2303410"/>
            <a:chOff x="4230814" y="1948656"/>
            <a:chExt cx="2989733" cy="1635713"/>
          </a:xfrm>
        </p:grpSpPr>
        <p:sp>
          <p:nvSpPr>
            <p:cNvPr id="240" name="Google Shape;240;p27"/>
            <p:cNvSpPr/>
            <p:nvPr/>
          </p:nvSpPr>
          <p:spPr>
            <a:xfrm>
              <a:off x="4849302" y="3079475"/>
              <a:ext cx="1958400" cy="133500"/>
            </a:xfrm>
            <a:prstGeom prst="rect">
              <a:avLst/>
            </a:prstGeom>
            <a:solidFill>
              <a:srgbClr val="249C9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41" name="Google Shape;241;p27"/>
            <p:cNvGrpSpPr/>
            <p:nvPr/>
          </p:nvGrpSpPr>
          <p:grpSpPr>
            <a:xfrm>
              <a:off x="4230814" y="1948656"/>
              <a:ext cx="2989733" cy="1635713"/>
              <a:chOff x="4230814" y="1948656"/>
              <a:chExt cx="2989733" cy="1635713"/>
            </a:xfrm>
          </p:grpSpPr>
          <p:grpSp>
            <p:nvGrpSpPr>
              <p:cNvPr id="242" name="Google Shape;242;p27"/>
              <p:cNvGrpSpPr/>
              <p:nvPr/>
            </p:nvGrpSpPr>
            <p:grpSpPr>
              <a:xfrm>
                <a:off x="4808316" y="2800065"/>
                <a:ext cx="92400" cy="411825"/>
                <a:chOff x="845575" y="2563700"/>
                <a:chExt cx="92400" cy="411825"/>
              </a:xfrm>
            </p:grpSpPr>
            <p:cxnSp>
              <p:nvCxnSpPr>
                <p:cNvPr id="243" name="Google Shape;243;p27"/>
                <p:cNvCxnSpPr/>
                <p:nvPr/>
              </p:nvCxnSpPr>
              <p:spPr>
                <a:xfrm>
                  <a:off x="891775" y="2616125"/>
                  <a:ext cx="0" cy="359400"/>
                </a:xfrm>
                <a:prstGeom prst="straightConnector1">
                  <a:avLst/>
                </a:prstGeom>
                <a:noFill/>
                <a:ln cap="flat" cmpd="sng" w="9525">
                  <a:solidFill>
                    <a:srgbClr val="000000"/>
                  </a:solidFill>
                  <a:prstDash val="solid"/>
                  <a:round/>
                  <a:headEnd len="sm" w="sm" type="none"/>
                  <a:tailEnd len="sm" w="sm" type="none"/>
                </a:ln>
              </p:spPr>
            </p:cxnSp>
            <p:sp>
              <p:nvSpPr>
                <p:cNvPr id="244" name="Google Shape;244;p27"/>
                <p:cNvSpPr/>
                <p:nvPr/>
              </p:nvSpPr>
              <p:spPr>
                <a:xfrm>
                  <a:off x="845575" y="2563700"/>
                  <a:ext cx="92400" cy="92400"/>
                </a:xfrm>
                <a:prstGeom prst="ellipse">
                  <a:avLst/>
                </a:pr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45" name="Google Shape;245;p27"/>
              <p:cNvSpPr txBox="1"/>
              <p:nvPr/>
            </p:nvSpPr>
            <p:spPr>
              <a:xfrm>
                <a:off x="4230814" y="3212969"/>
                <a:ext cx="1247400" cy="371400"/>
              </a:xfrm>
              <a:prstGeom prst="rect">
                <a:avLst/>
              </a:prstGeom>
              <a:noFill/>
              <a:ln>
                <a:noFill/>
              </a:ln>
            </p:spPr>
            <p:txBody>
              <a:bodyPr anchorCtr="0" anchor="t" bIns="121900" lIns="121900" spcFirstLastPara="1" rIns="121900" wrap="square" tIns="121900">
                <a:noAutofit/>
              </a:bodyPr>
              <a:lstStyle/>
              <a:p>
                <a:pPr indent="0" lvl="0" marL="0" marR="0" rtl="0" algn="ctr">
                  <a:lnSpc>
                    <a:spcPct val="115000"/>
                  </a:lnSpc>
                  <a:spcBef>
                    <a:spcPts val="0"/>
                  </a:spcBef>
                  <a:spcAft>
                    <a:spcPts val="2100"/>
                  </a:spcAft>
                  <a:buNone/>
                </a:pPr>
                <a:r>
                  <a:rPr b="1" lang="en-US" sz="1600">
                    <a:latin typeface="Roboto"/>
                    <a:ea typeface="Roboto"/>
                    <a:cs typeface="Roboto"/>
                    <a:sym typeface="Roboto"/>
                  </a:rPr>
                  <a:t>Now - </a:t>
                </a:r>
                <a:r>
                  <a:rPr b="1" lang="en-US" sz="1600">
                    <a:latin typeface="Roboto"/>
                    <a:ea typeface="Roboto"/>
                    <a:cs typeface="Roboto"/>
                    <a:sym typeface="Roboto"/>
                  </a:rPr>
                  <a:t>April 8th</a:t>
                </a:r>
                <a:endParaRPr b="1" sz="1600">
                  <a:latin typeface="Roboto"/>
                  <a:ea typeface="Roboto"/>
                  <a:cs typeface="Roboto"/>
                  <a:sym typeface="Roboto"/>
                </a:endParaRPr>
              </a:p>
            </p:txBody>
          </p:sp>
          <p:sp>
            <p:nvSpPr>
              <p:cNvPr id="246" name="Google Shape;246;p27"/>
              <p:cNvSpPr txBox="1"/>
              <p:nvPr/>
            </p:nvSpPr>
            <p:spPr>
              <a:xfrm>
                <a:off x="4639948" y="1948656"/>
                <a:ext cx="2580600" cy="9438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chemeClr val="dk1"/>
                  </a:buClr>
                  <a:buSzPts val="1100"/>
                  <a:buFont typeface="Arial"/>
                  <a:buNone/>
                </a:pPr>
                <a:r>
                  <a:rPr b="1" lang="en-US" sz="1500">
                    <a:solidFill>
                      <a:schemeClr val="dk1"/>
                    </a:solidFill>
                    <a:latin typeface="Roboto"/>
                    <a:ea typeface="Roboto"/>
                    <a:cs typeface="Roboto"/>
                    <a:sym typeface="Roboto"/>
                  </a:rPr>
                  <a:t>Mid-Semester Report</a:t>
                </a:r>
                <a:endParaRPr sz="1500">
                  <a:latin typeface="Roboto"/>
                  <a:ea typeface="Roboto"/>
                  <a:cs typeface="Roboto"/>
                  <a:sym typeface="Roboto"/>
                </a:endParaRPr>
              </a:p>
              <a:p>
                <a:pPr indent="0" lvl="0" marL="0" marR="0" rtl="0" algn="l">
                  <a:lnSpc>
                    <a:spcPct val="100000"/>
                  </a:lnSpc>
                  <a:spcBef>
                    <a:spcPts val="0"/>
                  </a:spcBef>
                  <a:spcAft>
                    <a:spcPts val="2100"/>
                  </a:spcAft>
                  <a:buClr>
                    <a:schemeClr val="dk1"/>
                  </a:buClr>
                  <a:buSzPts val="1100"/>
                  <a:buFont typeface="Arial"/>
                  <a:buNone/>
                </a:pPr>
                <a:r>
                  <a:rPr lang="en-US" sz="1500">
                    <a:latin typeface="Roboto"/>
                    <a:ea typeface="Roboto"/>
                    <a:cs typeface="Roboto"/>
                    <a:sym typeface="Roboto"/>
                  </a:rPr>
                  <a:t>Comprehensive analysis of project</a:t>
                </a:r>
                <a:endParaRPr sz="1500">
                  <a:latin typeface="Roboto"/>
                  <a:ea typeface="Roboto"/>
                  <a:cs typeface="Roboto"/>
                  <a:sym typeface="Roboto"/>
                </a:endParaRPr>
              </a:p>
            </p:txBody>
          </p:sp>
        </p:grpSp>
      </p:grpSp>
      <p:grpSp>
        <p:nvGrpSpPr>
          <p:cNvPr id="247" name="Google Shape;247;p27"/>
          <p:cNvGrpSpPr/>
          <p:nvPr/>
        </p:nvGrpSpPr>
        <p:grpSpPr>
          <a:xfrm>
            <a:off x="8114964" y="3483000"/>
            <a:ext cx="3717621" cy="2444147"/>
            <a:chOff x="6435810" y="2702596"/>
            <a:chExt cx="2721140" cy="1735654"/>
          </a:xfrm>
        </p:grpSpPr>
        <p:sp>
          <p:nvSpPr>
            <p:cNvPr id="248" name="Google Shape;248;p27"/>
            <p:cNvSpPr/>
            <p:nvPr/>
          </p:nvSpPr>
          <p:spPr>
            <a:xfrm>
              <a:off x="6807650" y="3079475"/>
              <a:ext cx="2349300" cy="133500"/>
            </a:xfrm>
            <a:prstGeom prst="rect">
              <a:avLst/>
            </a:prstGeom>
            <a:solidFill>
              <a:srgbClr val="155B5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49" name="Google Shape;249;p27"/>
            <p:cNvGrpSpPr/>
            <p:nvPr/>
          </p:nvGrpSpPr>
          <p:grpSpPr>
            <a:xfrm>
              <a:off x="6435810" y="2702596"/>
              <a:ext cx="2494563" cy="1735654"/>
              <a:chOff x="6435810" y="2702596"/>
              <a:chExt cx="2494563" cy="1735654"/>
            </a:xfrm>
          </p:grpSpPr>
          <p:grpSp>
            <p:nvGrpSpPr>
              <p:cNvPr id="250" name="Google Shape;250;p27"/>
              <p:cNvGrpSpPr/>
              <p:nvPr/>
            </p:nvGrpSpPr>
            <p:grpSpPr>
              <a:xfrm rot="10800000">
                <a:off x="6760035" y="3079467"/>
                <a:ext cx="92400" cy="411825"/>
                <a:chOff x="2070100" y="2563700"/>
                <a:chExt cx="92400" cy="411825"/>
              </a:xfrm>
            </p:grpSpPr>
            <p:cxnSp>
              <p:nvCxnSpPr>
                <p:cNvPr id="251" name="Google Shape;251;p27"/>
                <p:cNvCxnSpPr/>
                <p:nvPr/>
              </p:nvCxnSpPr>
              <p:spPr>
                <a:xfrm>
                  <a:off x="2116300" y="2616125"/>
                  <a:ext cx="0" cy="359400"/>
                </a:xfrm>
                <a:prstGeom prst="straightConnector1">
                  <a:avLst/>
                </a:prstGeom>
                <a:noFill/>
                <a:ln cap="flat" cmpd="sng" w="9525">
                  <a:solidFill>
                    <a:srgbClr val="000000"/>
                  </a:solidFill>
                  <a:prstDash val="solid"/>
                  <a:round/>
                  <a:headEnd len="sm" w="sm" type="none"/>
                  <a:tailEnd len="sm" w="sm" type="none"/>
                </a:ln>
              </p:spPr>
            </p:cxnSp>
            <p:sp>
              <p:nvSpPr>
                <p:cNvPr id="252" name="Google Shape;252;p27"/>
                <p:cNvSpPr/>
                <p:nvPr/>
              </p:nvSpPr>
              <p:spPr>
                <a:xfrm>
                  <a:off x="2070100" y="2563700"/>
                  <a:ext cx="92400" cy="92400"/>
                </a:xfrm>
                <a:prstGeom prst="ellipse">
                  <a:avLst/>
                </a:pr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53" name="Google Shape;253;p27"/>
              <p:cNvSpPr txBox="1"/>
              <p:nvPr/>
            </p:nvSpPr>
            <p:spPr>
              <a:xfrm>
                <a:off x="6435810" y="2702596"/>
                <a:ext cx="745800" cy="371400"/>
              </a:xfrm>
              <a:prstGeom prst="rect">
                <a:avLst/>
              </a:prstGeom>
              <a:noFill/>
              <a:ln>
                <a:noFill/>
              </a:ln>
            </p:spPr>
            <p:txBody>
              <a:bodyPr anchorCtr="0" anchor="t" bIns="121900" lIns="121900" spcFirstLastPara="1" rIns="121900" wrap="square" tIns="121900">
                <a:noAutofit/>
              </a:bodyPr>
              <a:lstStyle/>
              <a:p>
                <a:pPr indent="0" lvl="0" marL="0" marR="0" rtl="0" algn="ctr">
                  <a:lnSpc>
                    <a:spcPct val="115000"/>
                  </a:lnSpc>
                  <a:spcBef>
                    <a:spcPts val="0"/>
                  </a:spcBef>
                  <a:spcAft>
                    <a:spcPts val="2100"/>
                  </a:spcAft>
                  <a:buNone/>
                </a:pPr>
                <a:r>
                  <a:rPr b="1" lang="en-US" sz="1600">
                    <a:latin typeface="Roboto"/>
                    <a:ea typeface="Roboto"/>
                    <a:cs typeface="Roboto"/>
                    <a:sym typeface="Roboto"/>
                  </a:rPr>
                  <a:t>May 1st</a:t>
                </a:r>
                <a:endParaRPr b="1" sz="1600">
                  <a:latin typeface="Roboto"/>
                  <a:ea typeface="Roboto"/>
                  <a:cs typeface="Roboto"/>
                  <a:sym typeface="Roboto"/>
                </a:endParaRPr>
              </a:p>
            </p:txBody>
          </p:sp>
          <p:sp>
            <p:nvSpPr>
              <p:cNvPr id="254" name="Google Shape;254;p27"/>
              <p:cNvSpPr txBox="1"/>
              <p:nvPr/>
            </p:nvSpPr>
            <p:spPr>
              <a:xfrm>
                <a:off x="6676773" y="3494450"/>
                <a:ext cx="2253600" cy="9438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chemeClr val="dk1"/>
                  </a:buClr>
                  <a:buSzPts val="1100"/>
                  <a:buFont typeface="Arial"/>
                  <a:buNone/>
                </a:pPr>
                <a:r>
                  <a:rPr b="1" lang="en-US" sz="1500">
                    <a:solidFill>
                      <a:schemeClr val="dk1"/>
                    </a:solidFill>
                    <a:latin typeface="Roboto"/>
                    <a:ea typeface="Roboto"/>
                    <a:cs typeface="Roboto"/>
                    <a:sym typeface="Roboto"/>
                  </a:rPr>
                  <a:t>Final Report</a:t>
                </a:r>
                <a:endParaRPr b="1" sz="1500">
                  <a:solidFill>
                    <a:schemeClr val="dk1"/>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lang="en-US" sz="1500">
                    <a:latin typeface="Roboto"/>
                    <a:ea typeface="Roboto"/>
                    <a:cs typeface="Roboto"/>
                    <a:sym typeface="Roboto"/>
                  </a:rPr>
                  <a:t>final report with visualizations, 3-4 key questions answered, and discussion of project findings.</a:t>
                </a:r>
                <a:endParaRPr sz="1500">
                  <a:latin typeface="Roboto"/>
                  <a:ea typeface="Roboto"/>
                  <a:cs typeface="Roboto"/>
                  <a:sym typeface="Roboto"/>
                </a:endParaRPr>
              </a:p>
              <a:p>
                <a:pPr indent="0" lvl="0" marL="0" rtl="0" algn="l">
                  <a:lnSpc>
                    <a:spcPct val="115000"/>
                  </a:lnSpc>
                  <a:spcBef>
                    <a:spcPts val="2100"/>
                  </a:spcBef>
                  <a:spcAft>
                    <a:spcPts val="0"/>
                  </a:spcAft>
                  <a:buClr>
                    <a:schemeClr val="dk1"/>
                  </a:buClr>
                  <a:buSzPts val="1100"/>
                  <a:buFont typeface="Arial"/>
                  <a:buNone/>
                </a:pPr>
                <a:r>
                  <a:t/>
                </a:r>
                <a:endParaRPr sz="1500">
                  <a:solidFill>
                    <a:srgbClr val="999999"/>
                  </a:solidFill>
                  <a:latin typeface="Roboto"/>
                  <a:ea typeface="Roboto"/>
                  <a:cs typeface="Roboto"/>
                  <a:sym typeface="Roboto"/>
                </a:endParaRPr>
              </a:p>
              <a:p>
                <a:pPr indent="0" lvl="0" marL="0" rtl="0" algn="l">
                  <a:spcBef>
                    <a:spcPts val="0"/>
                  </a:spcBef>
                  <a:spcAft>
                    <a:spcPts val="2100"/>
                  </a:spcAft>
                  <a:buClr>
                    <a:schemeClr val="dk1"/>
                  </a:buClr>
                  <a:buSzPts val="1100"/>
                  <a:buFont typeface="Arial"/>
                  <a:buNone/>
                </a:pPr>
                <a:r>
                  <a:t/>
                </a:r>
                <a:endParaRPr sz="1500">
                  <a:solidFill>
                    <a:schemeClr val="dk1"/>
                  </a:solidFill>
                  <a:latin typeface="Roboto"/>
                  <a:ea typeface="Roboto"/>
                  <a:cs typeface="Roboto"/>
                  <a:sym typeface="Roboto"/>
                </a:endParaRPr>
              </a:p>
            </p:txBody>
          </p:sp>
        </p:grpSp>
      </p:grpSp>
      <p:grpSp>
        <p:nvGrpSpPr>
          <p:cNvPr id="255" name="Google Shape;255;p27"/>
          <p:cNvGrpSpPr/>
          <p:nvPr/>
        </p:nvGrpSpPr>
        <p:grpSpPr>
          <a:xfrm>
            <a:off x="0" y="2421308"/>
            <a:ext cx="3376553" cy="2306623"/>
            <a:chOff x="496003" y="1948661"/>
            <a:chExt cx="2471492" cy="1637994"/>
          </a:xfrm>
        </p:grpSpPr>
        <p:sp>
          <p:nvSpPr>
            <p:cNvPr id="256" name="Google Shape;256;p27"/>
            <p:cNvSpPr/>
            <p:nvPr/>
          </p:nvSpPr>
          <p:spPr>
            <a:xfrm>
              <a:off x="932600" y="3079475"/>
              <a:ext cx="1958400" cy="133500"/>
            </a:xfrm>
            <a:prstGeom prst="rect">
              <a:avLst/>
            </a:prstGeom>
            <a:solidFill>
              <a:srgbClr val="249C9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57" name="Google Shape;257;p27"/>
            <p:cNvGrpSpPr/>
            <p:nvPr/>
          </p:nvGrpSpPr>
          <p:grpSpPr>
            <a:xfrm>
              <a:off x="496003" y="1948661"/>
              <a:ext cx="2471492" cy="1637994"/>
              <a:chOff x="496003" y="1948661"/>
              <a:chExt cx="2471492" cy="1637994"/>
            </a:xfrm>
          </p:grpSpPr>
          <p:sp>
            <p:nvSpPr>
              <p:cNvPr id="258" name="Google Shape;258;p27"/>
              <p:cNvSpPr txBox="1"/>
              <p:nvPr/>
            </p:nvSpPr>
            <p:spPr>
              <a:xfrm>
                <a:off x="496003" y="3215254"/>
                <a:ext cx="1604100" cy="3714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rPr b="1" lang="en-US" sz="1600">
                    <a:latin typeface="Roboto"/>
                    <a:ea typeface="Roboto"/>
                    <a:cs typeface="Roboto"/>
                    <a:sym typeface="Roboto"/>
                  </a:rPr>
                  <a:t>January 29th</a:t>
                </a:r>
                <a:endParaRPr b="1" sz="1600">
                  <a:latin typeface="Roboto"/>
                  <a:ea typeface="Roboto"/>
                  <a:cs typeface="Roboto"/>
                  <a:sym typeface="Roboto"/>
                </a:endParaRPr>
              </a:p>
            </p:txBody>
          </p:sp>
          <p:grpSp>
            <p:nvGrpSpPr>
              <p:cNvPr id="259" name="Google Shape;259;p27"/>
              <p:cNvGrpSpPr/>
              <p:nvPr/>
            </p:nvGrpSpPr>
            <p:grpSpPr>
              <a:xfrm>
                <a:off x="881025" y="2800065"/>
                <a:ext cx="92400" cy="411825"/>
                <a:chOff x="845575" y="2563700"/>
                <a:chExt cx="92400" cy="411825"/>
              </a:xfrm>
            </p:grpSpPr>
            <p:cxnSp>
              <p:nvCxnSpPr>
                <p:cNvPr id="260" name="Google Shape;260;p27"/>
                <p:cNvCxnSpPr/>
                <p:nvPr/>
              </p:nvCxnSpPr>
              <p:spPr>
                <a:xfrm>
                  <a:off x="891775" y="2616125"/>
                  <a:ext cx="0" cy="359400"/>
                </a:xfrm>
                <a:prstGeom prst="straightConnector1">
                  <a:avLst/>
                </a:prstGeom>
                <a:noFill/>
                <a:ln cap="flat" cmpd="sng" w="9525">
                  <a:solidFill>
                    <a:srgbClr val="000000"/>
                  </a:solidFill>
                  <a:prstDash val="solid"/>
                  <a:round/>
                  <a:headEnd len="sm" w="sm" type="none"/>
                  <a:tailEnd len="sm" w="sm" type="none"/>
                </a:ln>
              </p:spPr>
            </p:cxnSp>
            <p:sp>
              <p:nvSpPr>
                <p:cNvPr id="261" name="Google Shape;261;p27"/>
                <p:cNvSpPr/>
                <p:nvPr/>
              </p:nvSpPr>
              <p:spPr>
                <a:xfrm>
                  <a:off x="845575" y="2563700"/>
                  <a:ext cx="92400" cy="92400"/>
                </a:xfrm>
                <a:prstGeom prst="ellipse">
                  <a:avLst/>
                </a:pr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62" name="Google Shape;262;p27"/>
              <p:cNvSpPr txBox="1"/>
              <p:nvPr/>
            </p:nvSpPr>
            <p:spPr>
              <a:xfrm>
                <a:off x="713896" y="1948661"/>
                <a:ext cx="2253600" cy="9438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US" sz="1700">
                    <a:latin typeface="Roboto"/>
                    <a:ea typeface="Roboto"/>
                    <a:cs typeface="Roboto"/>
                    <a:sym typeface="Roboto"/>
                  </a:rPr>
                  <a:t>Project Kick off</a:t>
                </a:r>
                <a:endParaRPr b="1" sz="1700">
                  <a:latin typeface="Roboto"/>
                  <a:ea typeface="Roboto"/>
                  <a:cs typeface="Roboto"/>
                  <a:sym typeface="Roboto"/>
                </a:endParaRPr>
              </a:p>
              <a:p>
                <a:pPr indent="0" lvl="0" marL="0" rtl="0" algn="l">
                  <a:spcBef>
                    <a:spcPts val="0"/>
                  </a:spcBef>
                  <a:spcAft>
                    <a:spcPts val="0"/>
                  </a:spcAft>
                  <a:buNone/>
                </a:pPr>
                <a:r>
                  <a:t/>
                </a:r>
                <a:endParaRPr b="1" sz="1700">
                  <a:latin typeface="Roboto"/>
                  <a:ea typeface="Roboto"/>
                  <a:cs typeface="Roboto"/>
                  <a:sym typeface="Roboto"/>
                </a:endParaRPr>
              </a:p>
              <a:p>
                <a:pPr indent="0" lvl="0" marL="0" rtl="0" algn="l">
                  <a:spcBef>
                    <a:spcPts val="0"/>
                  </a:spcBef>
                  <a:spcAft>
                    <a:spcPts val="0"/>
                  </a:spcAft>
                  <a:buNone/>
                </a:pPr>
                <a:r>
                  <a:rPr lang="en-US" sz="1500">
                    <a:latin typeface="Roboto"/>
                    <a:ea typeface="Roboto"/>
                    <a:cs typeface="Roboto"/>
                    <a:sym typeface="Roboto"/>
                  </a:rPr>
                  <a:t>Begin weekly scrum reports</a:t>
                </a:r>
                <a:endParaRPr sz="1500">
                  <a:latin typeface="Roboto"/>
                  <a:ea typeface="Roboto"/>
                  <a:cs typeface="Roboto"/>
                  <a:sym typeface="Roboto"/>
                </a:endParaRPr>
              </a:p>
              <a:p>
                <a:pPr indent="0" lvl="0" marL="0" rtl="0" algn="l">
                  <a:spcBef>
                    <a:spcPts val="2100"/>
                  </a:spcBef>
                  <a:spcAft>
                    <a:spcPts val="2100"/>
                  </a:spcAft>
                  <a:buNone/>
                </a:pPr>
                <a:r>
                  <a:t/>
                </a:r>
                <a:endParaRPr sz="1700">
                  <a:latin typeface="Roboto"/>
                  <a:ea typeface="Roboto"/>
                  <a:cs typeface="Roboto"/>
                  <a:sym typeface="Roboto"/>
                </a:endParaRPr>
              </a:p>
            </p:txBody>
          </p:sp>
        </p:grpSp>
      </p:grpSp>
      <p:grpSp>
        <p:nvGrpSpPr>
          <p:cNvPr id="263" name="Google Shape;263;p27"/>
          <p:cNvGrpSpPr/>
          <p:nvPr/>
        </p:nvGrpSpPr>
        <p:grpSpPr>
          <a:xfrm>
            <a:off x="2772825" y="3167500"/>
            <a:ext cx="3417355" cy="2759648"/>
            <a:chOff x="2525593" y="2478551"/>
            <a:chExt cx="2501358" cy="1959699"/>
          </a:xfrm>
        </p:grpSpPr>
        <p:sp>
          <p:nvSpPr>
            <p:cNvPr id="264" name="Google Shape;264;p27"/>
            <p:cNvSpPr/>
            <p:nvPr/>
          </p:nvSpPr>
          <p:spPr>
            <a:xfrm>
              <a:off x="2890952" y="3079475"/>
              <a:ext cx="1958400" cy="133500"/>
            </a:xfrm>
            <a:prstGeom prst="rect">
              <a:avLst/>
            </a:prstGeom>
            <a:solidFill>
              <a:srgbClr val="155B5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65" name="Google Shape;265;p27"/>
            <p:cNvGrpSpPr/>
            <p:nvPr/>
          </p:nvGrpSpPr>
          <p:grpSpPr>
            <a:xfrm>
              <a:off x="2525593" y="2478551"/>
              <a:ext cx="2501358" cy="1959699"/>
              <a:chOff x="2525593" y="2478551"/>
              <a:chExt cx="2501358" cy="1959699"/>
            </a:xfrm>
          </p:grpSpPr>
          <p:sp>
            <p:nvSpPr>
              <p:cNvPr id="266" name="Google Shape;266;p27"/>
              <p:cNvSpPr txBox="1"/>
              <p:nvPr/>
            </p:nvSpPr>
            <p:spPr>
              <a:xfrm>
                <a:off x="2525593" y="2478551"/>
                <a:ext cx="1349100" cy="3714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rPr b="1" lang="en-US" sz="1600">
                    <a:latin typeface="Roboto"/>
                    <a:ea typeface="Roboto"/>
                    <a:cs typeface="Roboto"/>
                    <a:sym typeface="Roboto"/>
                  </a:rPr>
                  <a:t>February 28th</a:t>
                </a:r>
                <a:endParaRPr b="1" sz="1600">
                  <a:latin typeface="Roboto"/>
                  <a:ea typeface="Roboto"/>
                  <a:cs typeface="Roboto"/>
                  <a:sym typeface="Roboto"/>
                </a:endParaRPr>
              </a:p>
            </p:txBody>
          </p:sp>
          <p:grpSp>
            <p:nvGrpSpPr>
              <p:cNvPr id="267" name="Google Shape;267;p27"/>
              <p:cNvGrpSpPr/>
              <p:nvPr/>
            </p:nvGrpSpPr>
            <p:grpSpPr>
              <a:xfrm rot="10800000">
                <a:off x="2849073" y="3079467"/>
                <a:ext cx="92400" cy="411825"/>
                <a:chOff x="2070100" y="2563700"/>
                <a:chExt cx="92400" cy="411825"/>
              </a:xfrm>
            </p:grpSpPr>
            <p:cxnSp>
              <p:nvCxnSpPr>
                <p:cNvPr id="268" name="Google Shape;268;p27"/>
                <p:cNvCxnSpPr/>
                <p:nvPr/>
              </p:nvCxnSpPr>
              <p:spPr>
                <a:xfrm>
                  <a:off x="2116300" y="2616125"/>
                  <a:ext cx="0" cy="359400"/>
                </a:xfrm>
                <a:prstGeom prst="straightConnector1">
                  <a:avLst/>
                </a:prstGeom>
                <a:noFill/>
                <a:ln cap="flat" cmpd="sng" w="9525">
                  <a:solidFill>
                    <a:srgbClr val="000000"/>
                  </a:solidFill>
                  <a:prstDash val="solid"/>
                  <a:round/>
                  <a:headEnd len="sm" w="sm" type="none"/>
                  <a:tailEnd len="sm" w="sm" type="none"/>
                </a:ln>
              </p:spPr>
            </p:cxnSp>
            <p:sp>
              <p:nvSpPr>
                <p:cNvPr id="269" name="Google Shape;269;p27"/>
                <p:cNvSpPr/>
                <p:nvPr/>
              </p:nvSpPr>
              <p:spPr>
                <a:xfrm>
                  <a:off x="2070100" y="2563700"/>
                  <a:ext cx="92400" cy="92400"/>
                </a:xfrm>
                <a:prstGeom prst="ellipse">
                  <a:avLst/>
                </a:pr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70" name="Google Shape;270;p27"/>
              <p:cNvSpPr txBox="1"/>
              <p:nvPr/>
            </p:nvSpPr>
            <p:spPr>
              <a:xfrm>
                <a:off x="2773350" y="3494450"/>
                <a:ext cx="2253600" cy="9438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US" sz="1700">
                    <a:latin typeface="Roboto"/>
                    <a:ea typeface="Roboto"/>
                    <a:cs typeface="Roboto"/>
                    <a:sym typeface="Roboto"/>
                  </a:rPr>
                  <a:t>Early Insights Report</a:t>
                </a:r>
                <a:endParaRPr b="1" sz="1700">
                  <a:latin typeface="Roboto"/>
                  <a:ea typeface="Roboto"/>
                  <a:cs typeface="Roboto"/>
                  <a:sym typeface="Roboto"/>
                </a:endParaRPr>
              </a:p>
              <a:p>
                <a:pPr indent="0" lvl="0" marL="0" rtl="0" algn="l">
                  <a:spcBef>
                    <a:spcPts val="0"/>
                  </a:spcBef>
                  <a:spcAft>
                    <a:spcPts val="0"/>
                  </a:spcAft>
                  <a:buNone/>
                </a:pPr>
                <a:r>
                  <a:t/>
                </a:r>
                <a:endParaRPr sz="1500">
                  <a:latin typeface="Roboto"/>
                  <a:ea typeface="Roboto"/>
                  <a:cs typeface="Roboto"/>
                  <a:sym typeface="Roboto"/>
                </a:endParaRPr>
              </a:p>
              <a:p>
                <a:pPr indent="0" lvl="0" marL="0" rtl="0" algn="l">
                  <a:spcBef>
                    <a:spcPts val="0"/>
                  </a:spcBef>
                  <a:spcAft>
                    <a:spcPts val="0"/>
                  </a:spcAft>
                  <a:buNone/>
                </a:pPr>
                <a:r>
                  <a:rPr lang="en-US" sz="1500">
                    <a:latin typeface="Roboto"/>
                    <a:ea typeface="Roboto"/>
                    <a:cs typeface="Roboto"/>
                    <a:sym typeface="Roboto"/>
                  </a:rPr>
                  <a:t>Preliminary analysis</a:t>
                </a:r>
                <a:endParaRPr sz="1500">
                  <a:latin typeface="Roboto"/>
                  <a:ea typeface="Roboto"/>
                  <a:cs typeface="Roboto"/>
                  <a:sym typeface="Roboto"/>
                </a:endParaRPr>
              </a:p>
              <a:p>
                <a:pPr indent="0" lvl="0" marL="0" rtl="0" algn="l">
                  <a:spcBef>
                    <a:spcPts val="0"/>
                  </a:spcBef>
                  <a:spcAft>
                    <a:spcPts val="2100"/>
                  </a:spcAft>
                  <a:buNone/>
                </a:pPr>
                <a:r>
                  <a:t/>
                </a:r>
                <a:endParaRPr b="1" sz="1500">
                  <a:latin typeface="Roboto"/>
                  <a:ea typeface="Roboto"/>
                  <a:cs typeface="Roboto"/>
                  <a:sym typeface="Roboto"/>
                </a:endParaRPr>
              </a:p>
            </p:txBody>
          </p:sp>
        </p:grpSp>
      </p:grpSp>
      <p:sp>
        <p:nvSpPr>
          <p:cNvPr id="271" name="Google Shape;271;p27"/>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8"/>
          <p:cNvSpPr txBox="1"/>
          <p:nvPr/>
        </p:nvSpPr>
        <p:spPr>
          <a:xfrm>
            <a:off x="1061900" y="573075"/>
            <a:ext cx="10618800" cy="1339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7500">
                <a:solidFill>
                  <a:schemeClr val="accent2"/>
                </a:solidFill>
                <a:latin typeface="Bebas Neue"/>
                <a:ea typeface="Bebas Neue"/>
                <a:cs typeface="Bebas Neue"/>
                <a:sym typeface="Bebas Neue"/>
              </a:rPr>
              <a:t>Process OF working together</a:t>
            </a:r>
            <a:endParaRPr sz="7500">
              <a:solidFill>
                <a:schemeClr val="accent2"/>
              </a:solidFill>
              <a:latin typeface="Bebas Neue"/>
              <a:ea typeface="Bebas Neue"/>
              <a:cs typeface="Bebas Neue"/>
              <a:sym typeface="Bebas Neue"/>
            </a:endParaRPr>
          </a:p>
        </p:txBody>
      </p:sp>
      <p:sp>
        <p:nvSpPr>
          <p:cNvPr id="278" name="Google Shape;278;p28"/>
          <p:cNvSpPr txBox="1"/>
          <p:nvPr/>
        </p:nvSpPr>
        <p:spPr>
          <a:xfrm>
            <a:off x="431350" y="2389250"/>
            <a:ext cx="11295000" cy="3617100"/>
          </a:xfrm>
          <a:prstGeom prst="rect">
            <a:avLst/>
          </a:prstGeom>
          <a:noFill/>
          <a:ln>
            <a:noFill/>
          </a:ln>
        </p:spPr>
        <p:txBody>
          <a:bodyPr anchorCtr="0" anchor="t" bIns="91425" lIns="91425" spcFirstLastPara="1" rIns="91425" wrap="square" tIns="91425">
            <a:noAutofit/>
          </a:bodyPr>
          <a:lstStyle/>
          <a:p>
            <a:pPr indent="-355600" lvl="0" marL="457200" rtl="0" algn="l">
              <a:lnSpc>
                <a:spcPct val="150000"/>
              </a:lnSpc>
              <a:spcBef>
                <a:spcPts val="0"/>
              </a:spcBef>
              <a:spcAft>
                <a:spcPts val="0"/>
              </a:spcAft>
              <a:buClr>
                <a:schemeClr val="dk2"/>
              </a:buClr>
              <a:buSzPts val="2000"/>
              <a:buFont typeface="Montserrat Medium"/>
              <a:buChar char="●"/>
            </a:pPr>
            <a:r>
              <a:rPr lang="en-US" sz="2000">
                <a:solidFill>
                  <a:schemeClr val="dk2"/>
                </a:solidFill>
                <a:latin typeface="Montserrat Medium"/>
                <a:ea typeface="Montserrat Medium"/>
                <a:cs typeface="Montserrat Medium"/>
                <a:sym typeface="Montserrat Medium"/>
              </a:rPr>
              <a:t>Meet for weekly client meetings</a:t>
            </a:r>
            <a:endParaRPr sz="2000">
              <a:solidFill>
                <a:schemeClr val="dk2"/>
              </a:solidFill>
              <a:latin typeface="Montserrat Medium"/>
              <a:ea typeface="Montserrat Medium"/>
              <a:cs typeface="Montserrat Medium"/>
              <a:sym typeface="Montserrat Medium"/>
            </a:endParaRPr>
          </a:p>
          <a:p>
            <a:pPr indent="-355600" lvl="0" marL="457200" rtl="0" algn="l">
              <a:lnSpc>
                <a:spcPct val="150000"/>
              </a:lnSpc>
              <a:spcBef>
                <a:spcPts val="0"/>
              </a:spcBef>
              <a:spcAft>
                <a:spcPts val="0"/>
              </a:spcAft>
              <a:buClr>
                <a:schemeClr val="dk2"/>
              </a:buClr>
              <a:buSzPts val="2000"/>
              <a:buFont typeface="Montserrat Medium"/>
              <a:buChar char="●"/>
            </a:pPr>
            <a:r>
              <a:rPr lang="en-US" sz="2000">
                <a:solidFill>
                  <a:schemeClr val="dk2"/>
                </a:solidFill>
                <a:latin typeface="Montserrat Medium"/>
                <a:ea typeface="Montserrat Medium"/>
                <a:cs typeface="Montserrat Medium"/>
                <a:sym typeface="Montserrat Medium"/>
              </a:rPr>
              <a:t>Discuss progress during weekly lab sessions</a:t>
            </a:r>
            <a:endParaRPr sz="2000">
              <a:solidFill>
                <a:schemeClr val="dk2"/>
              </a:solidFill>
              <a:latin typeface="Montserrat Medium"/>
              <a:ea typeface="Montserrat Medium"/>
              <a:cs typeface="Montserrat Medium"/>
              <a:sym typeface="Montserrat Medium"/>
            </a:endParaRPr>
          </a:p>
          <a:p>
            <a:pPr indent="-355600" lvl="0" marL="457200" rtl="0" algn="l">
              <a:lnSpc>
                <a:spcPct val="150000"/>
              </a:lnSpc>
              <a:spcBef>
                <a:spcPts val="0"/>
              </a:spcBef>
              <a:spcAft>
                <a:spcPts val="0"/>
              </a:spcAft>
              <a:buClr>
                <a:schemeClr val="dk2"/>
              </a:buClr>
              <a:buSzPts val="2000"/>
              <a:buFont typeface="Montserrat Medium"/>
              <a:buChar char="●"/>
            </a:pPr>
            <a:r>
              <a:rPr lang="en-US" sz="2000">
                <a:solidFill>
                  <a:schemeClr val="dk2"/>
                </a:solidFill>
                <a:latin typeface="Montserrat Medium"/>
                <a:ea typeface="Montserrat Medium"/>
                <a:cs typeface="Montserrat Medium"/>
                <a:sym typeface="Montserrat Medium"/>
              </a:rPr>
              <a:t>Team meet weekly every Friday to go over progress</a:t>
            </a:r>
            <a:endParaRPr sz="2000">
              <a:solidFill>
                <a:schemeClr val="dk2"/>
              </a:solidFill>
              <a:latin typeface="Montserrat Medium"/>
              <a:ea typeface="Montserrat Medium"/>
              <a:cs typeface="Montserrat Medium"/>
              <a:sym typeface="Montserrat Medium"/>
            </a:endParaRPr>
          </a:p>
          <a:p>
            <a:pPr indent="-355600" lvl="0" marL="457200" rtl="0" algn="l">
              <a:lnSpc>
                <a:spcPct val="150000"/>
              </a:lnSpc>
              <a:spcBef>
                <a:spcPts val="0"/>
              </a:spcBef>
              <a:spcAft>
                <a:spcPts val="0"/>
              </a:spcAft>
              <a:buClr>
                <a:schemeClr val="dk2"/>
              </a:buClr>
              <a:buSzPts val="2000"/>
              <a:buFont typeface="Montserrat Medium"/>
              <a:buChar char="●"/>
            </a:pPr>
            <a:r>
              <a:rPr lang="en-US" sz="2000">
                <a:solidFill>
                  <a:schemeClr val="dk2"/>
                </a:solidFill>
                <a:latin typeface="Montserrat Medium"/>
                <a:ea typeface="Montserrat Medium"/>
                <a:cs typeface="Montserrat Medium"/>
                <a:sym typeface="Montserrat Medium"/>
              </a:rPr>
              <a:t>Keeping track of and engaging with Trello board &amp; Slack</a:t>
            </a:r>
            <a:endParaRPr sz="2000">
              <a:solidFill>
                <a:schemeClr val="dk2"/>
              </a:solidFill>
              <a:latin typeface="Montserrat Medium"/>
              <a:ea typeface="Montserrat Medium"/>
              <a:cs typeface="Montserrat Medium"/>
              <a:sym typeface="Montserrat Medium"/>
            </a:endParaRPr>
          </a:p>
          <a:p>
            <a:pPr indent="-355600" lvl="0" marL="457200" rtl="0" algn="l">
              <a:lnSpc>
                <a:spcPct val="150000"/>
              </a:lnSpc>
              <a:spcBef>
                <a:spcPts val="0"/>
              </a:spcBef>
              <a:spcAft>
                <a:spcPts val="0"/>
              </a:spcAft>
              <a:buClr>
                <a:schemeClr val="dk2"/>
              </a:buClr>
              <a:buSzPts val="2000"/>
              <a:buFont typeface="Montserrat Medium"/>
              <a:buChar char="●"/>
            </a:pPr>
            <a:r>
              <a:rPr lang="en-US" sz="2000">
                <a:solidFill>
                  <a:schemeClr val="dk2"/>
                </a:solidFill>
                <a:latin typeface="Montserrat Medium"/>
                <a:ea typeface="Montserrat Medium"/>
                <a:cs typeface="Montserrat Medium"/>
                <a:sym typeface="Montserrat Medium"/>
              </a:rPr>
              <a:t>Communicating with PM as needed  </a:t>
            </a:r>
            <a:endParaRPr sz="2000">
              <a:solidFill>
                <a:schemeClr val="dk2"/>
              </a:solidFill>
              <a:latin typeface="Montserrat Medium"/>
              <a:ea typeface="Montserrat Medium"/>
              <a:cs typeface="Montserrat Medium"/>
              <a:sym typeface="Montserrat Medium"/>
            </a:endParaRPr>
          </a:p>
          <a:p>
            <a:pPr indent="0" lvl="0" marL="0" rtl="0" algn="l">
              <a:lnSpc>
                <a:spcPct val="150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p:txBody>
      </p:sp>
      <p:sp>
        <p:nvSpPr>
          <p:cNvPr id="279" name="Google Shape;279;p28"/>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29"/>
          <p:cNvSpPr txBox="1"/>
          <p:nvPr/>
        </p:nvSpPr>
        <p:spPr>
          <a:xfrm>
            <a:off x="1546350" y="573075"/>
            <a:ext cx="9099300" cy="1339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7500">
                <a:solidFill>
                  <a:schemeClr val="accent2"/>
                </a:solidFill>
                <a:latin typeface="Bebas Neue"/>
                <a:ea typeface="Bebas Neue"/>
                <a:cs typeface="Bebas Neue"/>
                <a:sym typeface="Bebas Neue"/>
              </a:rPr>
              <a:t>Tools and Documentation</a:t>
            </a:r>
            <a:endParaRPr sz="7500">
              <a:solidFill>
                <a:schemeClr val="accent2"/>
              </a:solidFill>
              <a:latin typeface="Bebas Neue"/>
              <a:ea typeface="Bebas Neue"/>
              <a:cs typeface="Bebas Neue"/>
              <a:sym typeface="Bebas Neue"/>
            </a:endParaRPr>
          </a:p>
        </p:txBody>
      </p:sp>
      <p:sp>
        <p:nvSpPr>
          <p:cNvPr id="286" name="Google Shape;286;p29"/>
          <p:cNvSpPr txBox="1"/>
          <p:nvPr/>
        </p:nvSpPr>
        <p:spPr>
          <a:xfrm>
            <a:off x="464450" y="2477725"/>
            <a:ext cx="11183400" cy="3771900"/>
          </a:xfrm>
          <a:prstGeom prst="rect">
            <a:avLst/>
          </a:prstGeom>
          <a:noFill/>
          <a:ln>
            <a:noFill/>
          </a:ln>
        </p:spPr>
        <p:txBody>
          <a:bodyPr anchorCtr="0" anchor="t" bIns="91425" lIns="91425" spcFirstLastPara="1" rIns="91425" wrap="square" tIns="91425">
            <a:noAutofit/>
          </a:bodyPr>
          <a:lstStyle/>
          <a:p>
            <a:pPr indent="-361950" lvl="0" marL="457200" rtl="0" algn="l">
              <a:spcBef>
                <a:spcPts val="0"/>
              </a:spcBef>
              <a:spcAft>
                <a:spcPts val="0"/>
              </a:spcAft>
              <a:buClr>
                <a:schemeClr val="dk2"/>
              </a:buClr>
              <a:buSzPts val="2100"/>
              <a:buFont typeface="Montserrat Medium"/>
              <a:buChar char="●"/>
            </a:pPr>
            <a:r>
              <a:rPr lang="en-US" sz="2100">
                <a:solidFill>
                  <a:schemeClr val="dk2"/>
                </a:solidFill>
                <a:latin typeface="Montserrat Medium"/>
                <a:ea typeface="Montserrat Medium"/>
                <a:cs typeface="Montserrat Medium"/>
                <a:sym typeface="Montserrat Medium"/>
              </a:rPr>
              <a:t>Github: </a:t>
            </a:r>
            <a:r>
              <a:rPr lang="en-US" sz="2100" u="sng">
                <a:solidFill>
                  <a:schemeClr val="hlink"/>
                </a:solidFill>
                <a:latin typeface="Montserrat Medium"/>
                <a:ea typeface="Montserrat Medium"/>
                <a:cs typeface="Montserrat Medium"/>
                <a:sym typeface="Montserrat Medium"/>
                <a:hlinkClick r:id="rId3"/>
              </a:rPr>
              <a:t>https://github.com/BU-Spark/ds-boston-remodeling/tree/team-b</a:t>
            </a:r>
            <a:endParaRPr sz="2100">
              <a:solidFill>
                <a:schemeClr val="dk2"/>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2100">
              <a:solidFill>
                <a:schemeClr val="dk2"/>
              </a:solidFill>
              <a:latin typeface="Montserrat Medium"/>
              <a:ea typeface="Montserrat Medium"/>
              <a:cs typeface="Montserrat Medium"/>
              <a:sym typeface="Montserrat Medium"/>
            </a:endParaRPr>
          </a:p>
          <a:p>
            <a:pPr indent="-361950" lvl="0" marL="457200" rtl="0" algn="l">
              <a:spcBef>
                <a:spcPts val="0"/>
              </a:spcBef>
              <a:spcAft>
                <a:spcPts val="0"/>
              </a:spcAft>
              <a:buClr>
                <a:schemeClr val="dk2"/>
              </a:buClr>
              <a:buSzPts val="2100"/>
              <a:buFont typeface="Montserrat Medium"/>
              <a:buChar char="●"/>
            </a:pPr>
            <a:r>
              <a:rPr lang="en-US" sz="2100">
                <a:solidFill>
                  <a:schemeClr val="dk2"/>
                </a:solidFill>
                <a:latin typeface="Montserrat Medium"/>
                <a:ea typeface="Montserrat Medium"/>
                <a:cs typeface="Montserrat Medium"/>
                <a:sym typeface="Montserrat Medium"/>
              </a:rPr>
              <a:t>Pandas Cheat Sheet: </a:t>
            </a:r>
            <a:r>
              <a:rPr lang="en-US" sz="2100" u="sng">
                <a:solidFill>
                  <a:schemeClr val="hlink"/>
                </a:solidFill>
                <a:latin typeface="Montserrat Medium"/>
                <a:ea typeface="Montserrat Medium"/>
                <a:cs typeface="Montserrat Medium"/>
                <a:sym typeface="Montserrat Medium"/>
                <a:hlinkClick r:id="rId4"/>
              </a:rPr>
              <a:t>https://pandas.pydata.org/Pandas_Cheat_Sheet.pdf</a:t>
            </a:r>
            <a:r>
              <a:rPr lang="en-US" sz="2100">
                <a:solidFill>
                  <a:schemeClr val="dk2"/>
                </a:solidFill>
                <a:latin typeface="Montserrat Medium"/>
                <a:ea typeface="Montserrat Medium"/>
                <a:cs typeface="Montserrat Medium"/>
                <a:sym typeface="Montserrat Medium"/>
              </a:rPr>
              <a:t> </a:t>
            </a:r>
            <a:endParaRPr sz="2100">
              <a:solidFill>
                <a:schemeClr val="dk2"/>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2100">
              <a:solidFill>
                <a:schemeClr val="dk2"/>
              </a:solidFill>
              <a:latin typeface="Montserrat Medium"/>
              <a:ea typeface="Montserrat Medium"/>
              <a:cs typeface="Montserrat Medium"/>
              <a:sym typeface="Montserrat Medium"/>
            </a:endParaRPr>
          </a:p>
          <a:p>
            <a:pPr indent="-361950" lvl="0" marL="457200" rtl="0" algn="l">
              <a:spcBef>
                <a:spcPts val="0"/>
              </a:spcBef>
              <a:spcAft>
                <a:spcPts val="0"/>
              </a:spcAft>
              <a:buClr>
                <a:schemeClr val="dk2"/>
              </a:buClr>
              <a:buSzPts val="2100"/>
              <a:buFont typeface="Montserrat Medium"/>
              <a:buChar char="●"/>
            </a:pPr>
            <a:r>
              <a:rPr lang="en-US" sz="2100">
                <a:solidFill>
                  <a:schemeClr val="dk2"/>
                </a:solidFill>
                <a:latin typeface="Montserrat Medium"/>
                <a:ea typeface="Montserrat Medium"/>
                <a:cs typeface="Montserrat Medium"/>
                <a:sym typeface="Montserrat Medium"/>
              </a:rPr>
              <a:t>Datasets:  </a:t>
            </a:r>
            <a:r>
              <a:rPr lang="en-US" sz="2100" u="sng">
                <a:solidFill>
                  <a:schemeClr val="hlink"/>
                </a:solidFill>
                <a:latin typeface="Montserrat Medium"/>
                <a:ea typeface="Montserrat Medium"/>
                <a:cs typeface="Montserrat Medium"/>
                <a:sym typeface="Montserrat Medium"/>
                <a:hlinkClick r:id="rId5"/>
              </a:rPr>
              <a:t>Property Assessment - Dataset - Analyze Boston</a:t>
            </a:r>
            <a:r>
              <a:rPr lang="en-US" sz="2100">
                <a:solidFill>
                  <a:schemeClr val="dk2"/>
                </a:solidFill>
                <a:latin typeface="Montserrat Medium"/>
                <a:ea typeface="Montserrat Medium"/>
                <a:cs typeface="Montserrat Medium"/>
                <a:sym typeface="Montserrat Medium"/>
              </a:rPr>
              <a:t> </a:t>
            </a:r>
            <a:r>
              <a:rPr lang="en-US" sz="2100">
                <a:solidFill>
                  <a:schemeClr val="dk2"/>
                </a:solidFill>
                <a:latin typeface="Montserrat Medium"/>
                <a:ea typeface="Montserrat Medium"/>
                <a:cs typeface="Montserrat Medium"/>
                <a:sym typeface="Montserrat Medium"/>
              </a:rPr>
              <a:t>                                     </a:t>
            </a:r>
            <a:r>
              <a:rPr lang="en-US" sz="2100" u="sng">
                <a:solidFill>
                  <a:schemeClr val="hlink"/>
                </a:solidFill>
                <a:latin typeface="Montserrat Medium"/>
                <a:ea typeface="Montserrat Medium"/>
                <a:cs typeface="Montserrat Medium"/>
                <a:sym typeface="Montserrat Medium"/>
                <a:hlinkClick r:id="rId6"/>
              </a:rPr>
              <a:t>Approved Building Permits - Dataset - Analyze Boston</a:t>
            </a:r>
            <a:r>
              <a:rPr lang="en-US" sz="2100">
                <a:solidFill>
                  <a:schemeClr val="dk2"/>
                </a:solidFill>
                <a:latin typeface="Montserrat Medium"/>
                <a:ea typeface="Montserrat Medium"/>
                <a:cs typeface="Montserrat Medium"/>
                <a:sym typeface="Montserrat Medium"/>
              </a:rPr>
              <a:t> </a:t>
            </a:r>
            <a:endParaRPr sz="2100">
              <a:solidFill>
                <a:schemeClr val="dk2"/>
              </a:solidFill>
              <a:latin typeface="Montserrat Medium"/>
              <a:ea typeface="Montserrat Medium"/>
              <a:cs typeface="Montserrat Medium"/>
              <a:sym typeface="Montserrat Medium"/>
            </a:endParaRPr>
          </a:p>
          <a:p>
            <a:pPr indent="0" lvl="0" marL="457200" rtl="0" algn="l">
              <a:spcBef>
                <a:spcPts val="0"/>
              </a:spcBef>
              <a:spcAft>
                <a:spcPts val="0"/>
              </a:spcAft>
              <a:buNone/>
            </a:pPr>
            <a:r>
              <a:rPr lang="en-US" sz="2100" u="sng">
                <a:solidFill>
                  <a:schemeClr val="hlink"/>
                </a:solidFill>
                <a:latin typeface="Montserrat Medium"/>
                <a:ea typeface="Montserrat Medium"/>
                <a:cs typeface="Montserrat Medium"/>
                <a:sym typeface="Montserrat Medium"/>
                <a:hlinkClick r:id="rId7"/>
              </a:rPr>
              <a:t>Addresses (Sam database)</a:t>
            </a:r>
            <a:r>
              <a:rPr lang="en-US" sz="2100">
                <a:solidFill>
                  <a:schemeClr val="dk2"/>
                </a:solidFill>
                <a:latin typeface="Montserrat Medium"/>
                <a:ea typeface="Montserrat Medium"/>
                <a:cs typeface="Montserrat Medium"/>
                <a:sym typeface="Montserrat Medium"/>
              </a:rPr>
              <a:t> </a:t>
            </a:r>
            <a:endParaRPr sz="2100">
              <a:solidFill>
                <a:schemeClr val="dk2"/>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2100">
              <a:solidFill>
                <a:schemeClr val="dk2"/>
              </a:solidFill>
              <a:latin typeface="Montserrat Medium"/>
              <a:ea typeface="Montserrat Medium"/>
              <a:cs typeface="Montserrat Medium"/>
              <a:sym typeface="Montserrat Medium"/>
            </a:endParaRPr>
          </a:p>
          <a:p>
            <a:pPr indent="-361950" lvl="0" marL="457200" rtl="0" algn="l">
              <a:spcBef>
                <a:spcPts val="0"/>
              </a:spcBef>
              <a:spcAft>
                <a:spcPts val="0"/>
              </a:spcAft>
              <a:buClr>
                <a:schemeClr val="dk2"/>
              </a:buClr>
              <a:buSzPts val="2100"/>
              <a:buFont typeface="Montserrat Medium"/>
              <a:buChar char="●"/>
            </a:pPr>
            <a:r>
              <a:rPr lang="en-US" sz="2100">
                <a:solidFill>
                  <a:schemeClr val="dk2"/>
                </a:solidFill>
                <a:latin typeface="Montserrat Medium"/>
                <a:ea typeface="Montserrat Medium"/>
                <a:cs typeface="Montserrat Medium"/>
                <a:sym typeface="Montserrat Medium"/>
              </a:rPr>
              <a:t>Meeting Notes: </a:t>
            </a:r>
            <a:r>
              <a:rPr lang="en-US" sz="2100" u="sng">
                <a:solidFill>
                  <a:schemeClr val="hlink"/>
                </a:solidFill>
                <a:latin typeface="Montserrat Medium"/>
                <a:ea typeface="Montserrat Medium"/>
                <a:cs typeface="Montserrat Medium"/>
                <a:sym typeface="Montserrat Medium"/>
                <a:hlinkClick r:id="rId8"/>
              </a:rPr>
              <a:t>Weekly Team Meeting Notes</a:t>
            </a:r>
            <a:r>
              <a:rPr lang="en-US" sz="2100">
                <a:solidFill>
                  <a:schemeClr val="dk2"/>
                </a:solidFill>
                <a:latin typeface="Montserrat Medium"/>
                <a:ea typeface="Montserrat Medium"/>
                <a:cs typeface="Montserrat Medium"/>
                <a:sym typeface="Montserrat Medium"/>
              </a:rPr>
              <a:t> </a:t>
            </a:r>
            <a:endParaRPr sz="2100">
              <a:solidFill>
                <a:schemeClr val="dk2"/>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2100">
              <a:solidFill>
                <a:schemeClr val="dk2"/>
              </a:solidFill>
              <a:latin typeface="Montserrat Medium"/>
              <a:ea typeface="Montserrat Medium"/>
              <a:cs typeface="Montserrat Medium"/>
              <a:sym typeface="Montserrat Medium"/>
            </a:endParaRPr>
          </a:p>
          <a:p>
            <a:pPr indent="-361950" lvl="0" marL="457200" rtl="0" algn="l">
              <a:spcBef>
                <a:spcPts val="0"/>
              </a:spcBef>
              <a:spcAft>
                <a:spcPts val="0"/>
              </a:spcAft>
              <a:buClr>
                <a:schemeClr val="dk2"/>
              </a:buClr>
              <a:buSzPts val="2100"/>
              <a:buFont typeface="Montserrat Medium"/>
              <a:buChar char="●"/>
            </a:pPr>
            <a:r>
              <a:rPr lang="en-US" sz="2100">
                <a:solidFill>
                  <a:schemeClr val="dk2"/>
                </a:solidFill>
                <a:latin typeface="Montserrat Medium"/>
                <a:ea typeface="Montserrat Medium"/>
                <a:cs typeface="Montserrat Medium"/>
                <a:sym typeface="Montserrat Medium"/>
              </a:rPr>
              <a:t>Project Description Doc: </a:t>
            </a:r>
            <a:r>
              <a:rPr lang="en-US" sz="2100" u="sng">
                <a:solidFill>
                  <a:schemeClr val="hlink"/>
                </a:solidFill>
                <a:latin typeface="Montserrat Medium"/>
                <a:ea typeface="Montserrat Medium"/>
                <a:cs typeface="Montserrat Medium"/>
                <a:sym typeface="Montserrat Medium"/>
                <a:hlinkClick r:id="rId9"/>
              </a:rPr>
              <a:t>City of Boston: Remodeling and Unit Loss</a:t>
            </a:r>
            <a:r>
              <a:rPr lang="en-US" sz="2100">
                <a:solidFill>
                  <a:schemeClr val="dk2"/>
                </a:solidFill>
                <a:latin typeface="Montserrat Medium"/>
                <a:ea typeface="Montserrat Medium"/>
                <a:cs typeface="Montserrat Medium"/>
                <a:sym typeface="Montserrat Medium"/>
              </a:rPr>
              <a:t> </a:t>
            </a:r>
            <a:endParaRPr sz="2100">
              <a:solidFill>
                <a:schemeClr val="dk2"/>
              </a:solidFill>
              <a:latin typeface="Montserrat Medium"/>
              <a:ea typeface="Montserrat Medium"/>
              <a:cs typeface="Montserrat Medium"/>
              <a:sym typeface="Montserrat Medium"/>
            </a:endParaRPr>
          </a:p>
        </p:txBody>
      </p:sp>
      <p:sp>
        <p:nvSpPr>
          <p:cNvPr id="287" name="Google Shape;287;p29"/>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92" name="Shape 292"/>
        <p:cNvGrpSpPr/>
        <p:nvPr/>
      </p:nvGrpSpPr>
      <p:grpSpPr>
        <a:xfrm>
          <a:off x="0" y="0"/>
          <a:ext cx="0" cy="0"/>
          <a:chOff x="0" y="0"/>
          <a:chExt cx="0" cy="0"/>
        </a:xfrm>
      </p:grpSpPr>
      <p:sp>
        <p:nvSpPr>
          <p:cNvPr id="293" name="Google Shape;293;p30"/>
          <p:cNvSpPr txBox="1"/>
          <p:nvPr/>
        </p:nvSpPr>
        <p:spPr>
          <a:xfrm>
            <a:off x="2276250" y="573075"/>
            <a:ext cx="7639500" cy="1339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7500">
                <a:solidFill>
                  <a:schemeClr val="accent2"/>
                </a:solidFill>
                <a:latin typeface="Bebas Neue"/>
                <a:ea typeface="Bebas Neue"/>
                <a:cs typeface="Bebas Neue"/>
                <a:sym typeface="Bebas Neue"/>
              </a:rPr>
              <a:t>Project Deliverables</a:t>
            </a:r>
            <a:endParaRPr sz="7500">
              <a:solidFill>
                <a:schemeClr val="accent2"/>
              </a:solidFill>
              <a:latin typeface="Bebas Neue"/>
              <a:ea typeface="Bebas Neue"/>
              <a:cs typeface="Bebas Neue"/>
              <a:sym typeface="Bebas Neue"/>
            </a:endParaRPr>
          </a:p>
        </p:txBody>
      </p:sp>
      <p:sp>
        <p:nvSpPr>
          <p:cNvPr id="294" name="Google Shape;294;p30"/>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99" name="Shape 299"/>
        <p:cNvGrpSpPr/>
        <p:nvPr/>
      </p:nvGrpSpPr>
      <p:grpSpPr>
        <a:xfrm>
          <a:off x="0" y="0"/>
          <a:ext cx="0" cy="0"/>
          <a:chOff x="0" y="0"/>
          <a:chExt cx="0" cy="0"/>
        </a:xfrm>
      </p:grpSpPr>
      <p:sp>
        <p:nvSpPr>
          <p:cNvPr id="300" name="Google Shape;300;p31"/>
          <p:cNvSpPr txBox="1"/>
          <p:nvPr/>
        </p:nvSpPr>
        <p:spPr>
          <a:xfrm>
            <a:off x="1546350" y="573075"/>
            <a:ext cx="9099300" cy="1339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7500">
                <a:solidFill>
                  <a:schemeClr val="accent2"/>
                </a:solidFill>
                <a:latin typeface="Bebas Neue"/>
                <a:ea typeface="Bebas Neue"/>
                <a:cs typeface="Bebas Neue"/>
                <a:sym typeface="Bebas Neue"/>
              </a:rPr>
              <a:t>Future steps</a:t>
            </a:r>
            <a:endParaRPr sz="7500">
              <a:solidFill>
                <a:schemeClr val="accent2"/>
              </a:solidFill>
              <a:latin typeface="Bebas Neue"/>
              <a:ea typeface="Bebas Neue"/>
              <a:cs typeface="Bebas Neue"/>
              <a:sym typeface="Bebas Neue"/>
            </a:endParaRPr>
          </a:p>
        </p:txBody>
      </p:sp>
      <p:sp>
        <p:nvSpPr>
          <p:cNvPr id="301" name="Google Shape;301;p31"/>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4"/>
          <p:cNvSpPr txBox="1"/>
          <p:nvPr>
            <p:ph type="title"/>
          </p:nvPr>
        </p:nvSpPr>
        <p:spPr>
          <a:xfrm>
            <a:off x="581192" y="702156"/>
            <a:ext cx="11029500" cy="1013700"/>
          </a:xfrm>
          <a:prstGeom prst="rect">
            <a:avLst/>
          </a:prstGeom>
          <a:noFill/>
          <a:ln>
            <a:noFill/>
          </a:ln>
        </p:spPr>
        <p:txBody>
          <a:bodyPr anchorCtr="0" anchor="b" bIns="45700" lIns="91425" spcFirstLastPara="1" rIns="91425" wrap="square" tIns="45700">
            <a:normAutofit/>
          </a:bodyPr>
          <a:lstStyle/>
          <a:p>
            <a:pPr indent="0" lvl="0" marL="0" rtl="0" algn="ctr">
              <a:lnSpc>
                <a:spcPct val="100000"/>
              </a:lnSpc>
              <a:spcBef>
                <a:spcPts val="0"/>
              </a:spcBef>
              <a:spcAft>
                <a:spcPts val="0"/>
              </a:spcAft>
              <a:buClr>
                <a:schemeClr val="accent3"/>
              </a:buClr>
              <a:buSzPts val="6000"/>
              <a:buFont typeface="Bebas Neue"/>
              <a:buNone/>
            </a:pPr>
            <a:r>
              <a:rPr lang="en-US" sz="6000">
                <a:solidFill>
                  <a:schemeClr val="accent3"/>
                </a:solidFill>
                <a:latin typeface="Bebas Neue"/>
                <a:ea typeface="Bebas Neue"/>
                <a:cs typeface="Bebas Neue"/>
                <a:sym typeface="Bebas Neue"/>
              </a:rPr>
              <a:t>Team Breakdown</a:t>
            </a:r>
            <a:endParaRPr/>
          </a:p>
        </p:txBody>
      </p:sp>
      <p:sp>
        <p:nvSpPr>
          <p:cNvPr id="108" name="Google Shape;108;p14"/>
          <p:cNvSpPr txBox="1"/>
          <p:nvPr/>
        </p:nvSpPr>
        <p:spPr>
          <a:xfrm>
            <a:off x="607450" y="4578900"/>
            <a:ext cx="2061300" cy="152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800">
                <a:solidFill>
                  <a:schemeClr val="dk2"/>
                </a:solidFill>
                <a:latin typeface="Montserrat Medium"/>
                <a:ea typeface="Montserrat Medium"/>
                <a:cs typeface="Montserrat Medium"/>
                <a:sym typeface="Montserrat Medium"/>
              </a:rPr>
              <a:t>Jingbo Wang </a:t>
            </a:r>
            <a:endParaRPr sz="1800">
              <a:solidFill>
                <a:schemeClr val="dk2"/>
              </a:solidFill>
              <a:latin typeface="Montserrat Medium"/>
              <a:ea typeface="Montserrat Medium"/>
              <a:cs typeface="Montserrat Medium"/>
              <a:sym typeface="Montserrat Medium"/>
            </a:endParaRPr>
          </a:p>
          <a:p>
            <a:pPr indent="0" lvl="0" marL="0" rtl="0" algn="ctr">
              <a:spcBef>
                <a:spcPts val="0"/>
              </a:spcBef>
              <a:spcAft>
                <a:spcPts val="0"/>
              </a:spcAft>
              <a:buNone/>
            </a:pPr>
            <a:r>
              <a:rPr lang="en-US" sz="1800">
                <a:solidFill>
                  <a:schemeClr val="dk2"/>
                </a:solidFill>
                <a:latin typeface="Montserrat Medium"/>
                <a:ea typeface="Montserrat Medium"/>
                <a:cs typeface="Montserrat Medium"/>
                <a:sym typeface="Montserrat Medium"/>
              </a:rPr>
              <a:t>Team rep </a:t>
            </a:r>
            <a:endParaRPr sz="1800">
              <a:solidFill>
                <a:schemeClr val="dk2"/>
              </a:solidFill>
              <a:latin typeface="Montserrat Medium"/>
              <a:ea typeface="Montserrat Medium"/>
              <a:cs typeface="Montserrat Medium"/>
              <a:sym typeface="Montserrat Medium"/>
            </a:endParaRPr>
          </a:p>
          <a:p>
            <a:pPr indent="0" lvl="0" marL="0" rtl="0" algn="ctr">
              <a:spcBef>
                <a:spcPts val="0"/>
              </a:spcBef>
              <a:spcAft>
                <a:spcPts val="0"/>
              </a:spcAft>
              <a:buNone/>
            </a:pPr>
            <a:r>
              <a:rPr lang="en-US" sz="1800">
                <a:solidFill>
                  <a:schemeClr val="dk2"/>
                </a:solidFill>
                <a:latin typeface="Montserrat Medium"/>
                <a:ea typeface="Montserrat Medium"/>
                <a:cs typeface="Montserrat Medium"/>
                <a:sym typeface="Montserrat Medium"/>
              </a:rPr>
              <a:t>CS</a:t>
            </a:r>
            <a:endParaRPr sz="1800">
              <a:solidFill>
                <a:schemeClr val="dk2"/>
              </a:solidFill>
              <a:latin typeface="Montserrat Medium"/>
              <a:ea typeface="Montserrat Medium"/>
              <a:cs typeface="Montserrat Medium"/>
              <a:sym typeface="Montserrat Medium"/>
            </a:endParaRPr>
          </a:p>
          <a:p>
            <a:pPr indent="0" lvl="0" marL="0" rtl="0" algn="ctr">
              <a:spcBef>
                <a:spcPts val="0"/>
              </a:spcBef>
              <a:spcAft>
                <a:spcPts val="0"/>
              </a:spcAft>
              <a:buNone/>
            </a:pPr>
            <a:r>
              <a:rPr lang="en-US" sz="1800">
                <a:solidFill>
                  <a:schemeClr val="dk2"/>
                </a:solidFill>
                <a:latin typeface="Montserrat Medium"/>
                <a:ea typeface="Montserrat Medium"/>
                <a:cs typeface="Montserrat Medium"/>
                <a:sym typeface="Montserrat Medium"/>
              </a:rPr>
              <a:t>2024</a:t>
            </a:r>
            <a:endParaRPr sz="1800">
              <a:solidFill>
                <a:schemeClr val="dk2"/>
              </a:solidFill>
              <a:latin typeface="Montserrat Medium"/>
              <a:ea typeface="Montserrat Medium"/>
              <a:cs typeface="Montserrat Medium"/>
              <a:sym typeface="Montserrat Medium"/>
            </a:endParaRPr>
          </a:p>
        </p:txBody>
      </p:sp>
      <p:sp>
        <p:nvSpPr>
          <p:cNvPr id="109" name="Google Shape;109;p14"/>
          <p:cNvSpPr txBox="1"/>
          <p:nvPr/>
        </p:nvSpPr>
        <p:spPr>
          <a:xfrm>
            <a:off x="3588096" y="4578900"/>
            <a:ext cx="2061300" cy="152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800">
                <a:solidFill>
                  <a:schemeClr val="dk2"/>
                </a:solidFill>
                <a:latin typeface="Montserrat Medium"/>
                <a:ea typeface="Montserrat Medium"/>
                <a:cs typeface="Montserrat Medium"/>
                <a:sym typeface="Montserrat Medium"/>
              </a:rPr>
              <a:t>Zihan Li</a:t>
            </a:r>
            <a:r>
              <a:rPr lang="en-US" sz="1800">
                <a:solidFill>
                  <a:schemeClr val="dk2"/>
                </a:solidFill>
                <a:latin typeface="Montserrat Medium"/>
                <a:ea typeface="Montserrat Medium"/>
                <a:cs typeface="Montserrat Medium"/>
                <a:sym typeface="Montserrat Medium"/>
              </a:rPr>
              <a:t> </a:t>
            </a:r>
            <a:endParaRPr sz="1800">
              <a:solidFill>
                <a:schemeClr val="dk2"/>
              </a:solidFill>
              <a:latin typeface="Montserrat Medium"/>
              <a:ea typeface="Montserrat Medium"/>
              <a:cs typeface="Montserrat Medium"/>
              <a:sym typeface="Montserrat Medium"/>
            </a:endParaRPr>
          </a:p>
          <a:p>
            <a:pPr indent="0" lvl="0" marL="0" rtl="0" algn="ctr">
              <a:spcBef>
                <a:spcPts val="0"/>
              </a:spcBef>
              <a:spcAft>
                <a:spcPts val="0"/>
              </a:spcAft>
              <a:buNone/>
            </a:pPr>
            <a:r>
              <a:rPr lang="en-US" sz="1800">
                <a:solidFill>
                  <a:schemeClr val="dk2"/>
                </a:solidFill>
                <a:latin typeface="Montserrat Medium"/>
                <a:ea typeface="Montserrat Medium"/>
                <a:cs typeface="Montserrat Medium"/>
                <a:sym typeface="Montserrat Medium"/>
              </a:rPr>
              <a:t>Teammember </a:t>
            </a:r>
            <a:endParaRPr sz="1800">
              <a:solidFill>
                <a:schemeClr val="dk2"/>
              </a:solidFill>
              <a:latin typeface="Montserrat Medium"/>
              <a:ea typeface="Montserrat Medium"/>
              <a:cs typeface="Montserrat Medium"/>
              <a:sym typeface="Montserrat Medium"/>
            </a:endParaRPr>
          </a:p>
          <a:p>
            <a:pPr indent="0" lvl="0" marL="0" rtl="0" algn="ctr">
              <a:spcBef>
                <a:spcPts val="0"/>
              </a:spcBef>
              <a:spcAft>
                <a:spcPts val="0"/>
              </a:spcAft>
              <a:buNone/>
            </a:pPr>
            <a:r>
              <a:rPr lang="en-US" sz="1800">
                <a:solidFill>
                  <a:schemeClr val="dk2"/>
                </a:solidFill>
                <a:latin typeface="Montserrat Medium"/>
                <a:ea typeface="Montserrat Medium"/>
                <a:cs typeface="Montserrat Medium"/>
                <a:sym typeface="Montserrat Medium"/>
              </a:rPr>
              <a:t>CS </a:t>
            </a:r>
            <a:endParaRPr sz="1800">
              <a:solidFill>
                <a:schemeClr val="dk2"/>
              </a:solidFill>
              <a:latin typeface="Montserrat Medium"/>
              <a:ea typeface="Montserrat Medium"/>
              <a:cs typeface="Montserrat Medium"/>
              <a:sym typeface="Montserrat Medium"/>
            </a:endParaRPr>
          </a:p>
          <a:p>
            <a:pPr indent="0" lvl="0" marL="0" rtl="0" algn="ctr">
              <a:spcBef>
                <a:spcPts val="0"/>
              </a:spcBef>
              <a:spcAft>
                <a:spcPts val="0"/>
              </a:spcAft>
              <a:buNone/>
            </a:pPr>
            <a:r>
              <a:rPr lang="en-US" sz="1800">
                <a:solidFill>
                  <a:schemeClr val="dk2"/>
                </a:solidFill>
                <a:latin typeface="Montserrat Medium"/>
                <a:ea typeface="Montserrat Medium"/>
                <a:cs typeface="Montserrat Medium"/>
                <a:sym typeface="Montserrat Medium"/>
              </a:rPr>
              <a:t>2024</a:t>
            </a:r>
            <a:endParaRPr sz="1800">
              <a:solidFill>
                <a:schemeClr val="dk2"/>
              </a:solidFill>
              <a:latin typeface="Montserrat Medium"/>
              <a:ea typeface="Montserrat Medium"/>
              <a:cs typeface="Montserrat Medium"/>
              <a:sym typeface="Montserrat Medium"/>
            </a:endParaRPr>
          </a:p>
        </p:txBody>
      </p:sp>
      <p:sp>
        <p:nvSpPr>
          <p:cNvPr id="110" name="Google Shape;110;p14"/>
          <p:cNvSpPr txBox="1"/>
          <p:nvPr/>
        </p:nvSpPr>
        <p:spPr>
          <a:xfrm>
            <a:off x="6568738" y="4553900"/>
            <a:ext cx="2061300" cy="152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800">
                <a:solidFill>
                  <a:schemeClr val="dk2"/>
                </a:solidFill>
                <a:latin typeface="Montserrat Medium"/>
                <a:ea typeface="Montserrat Medium"/>
                <a:cs typeface="Montserrat Medium"/>
                <a:sym typeface="Montserrat Medium"/>
              </a:rPr>
              <a:t>Jialong Ke</a:t>
            </a:r>
            <a:r>
              <a:rPr lang="en-US" sz="1800">
                <a:solidFill>
                  <a:schemeClr val="dk2"/>
                </a:solidFill>
                <a:latin typeface="Montserrat Medium"/>
                <a:ea typeface="Montserrat Medium"/>
                <a:cs typeface="Montserrat Medium"/>
                <a:sym typeface="Montserrat Medium"/>
              </a:rPr>
              <a:t> </a:t>
            </a:r>
            <a:endParaRPr sz="1800">
              <a:solidFill>
                <a:schemeClr val="dk2"/>
              </a:solidFill>
              <a:latin typeface="Montserrat Medium"/>
              <a:ea typeface="Montserrat Medium"/>
              <a:cs typeface="Montserrat Medium"/>
              <a:sym typeface="Montserrat Medium"/>
            </a:endParaRPr>
          </a:p>
          <a:p>
            <a:pPr indent="0" lvl="0" marL="0" rtl="0" algn="ctr">
              <a:spcBef>
                <a:spcPts val="0"/>
              </a:spcBef>
              <a:spcAft>
                <a:spcPts val="0"/>
              </a:spcAft>
              <a:buClr>
                <a:schemeClr val="dk1"/>
              </a:buClr>
              <a:buSzPts val="1100"/>
              <a:buFont typeface="Arial"/>
              <a:buNone/>
            </a:pPr>
            <a:r>
              <a:rPr lang="en-US" sz="1800">
                <a:solidFill>
                  <a:schemeClr val="dk2"/>
                </a:solidFill>
                <a:latin typeface="Montserrat Medium"/>
                <a:ea typeface="Montserrat Medium"/>
                <a:cs typeface="Montserrat Medium"/>
                <a:sym typeface="Montserrat Medium"/>
              </a:rPr>
              <a:t>Teammember </a:t>
            </a:r>
            <a:endParaRPr sz="1800">
              <a:solidFill>
                <a:schemeClr val="dk2"/>
              </a:solidFill>
              <a:latin typeface="Montserrat Medium"/>
              <a:ea typeface="Montserrat Medium"/>
              <a:cs typeface="Montserrat Medium"/>
              <a:sym typeface="Montserrat Medium"/>
            </a:endParaRPr>
          </a:p>
          <a:p>
            <a:pPr indent="0" lvl="0" marL="0" rtl="0" algn="ctr">
              <a:spcBef>
                <a:spcPts val="0"/>
              </a:spcBef>
              <a:spcAft>
                <a:spcPts val="0"/>
              </a:spcAft>
              <a:buNone/>
            </a:pPr>
            <a:r>
              <a:rPr lang="en-US" sz="1800">
                <a:solidFill>
                  <a:schemeClr val="dk2"/>
                </a:solidFill>
                <a:latin typeface="Montserrat Medium"/>
                <a:ea typeface="Montserrat Medium"/>
                <a:cs typeface="Montserrat Medium"/>
                <a:sym typeface="Montserrat Medium"/>
              </a:rPr>
              <a:t>CS </a:t>
            </a:r>
            <a:endParaRPr sz="1800">
              <a:solidFill>
                <a:schemeClr val="dk2"/>
              </a:solidFill>
              <a:latin typeface="Montserrat Medium"/>
              <a:ea typeface="Montserrat Medium"/>
              <a:cs typeface="Montserrat Medium"/>
              <a:sym typeface="Montserrat Medium"/>
            </a:endParaRPr>
          </a:p>
          <a:p>
            <a:pPr indent="0" lvl="0" marL="0" rtl="0" algn="ctr">
              <a:spcBef>
                <a:spcPts val="0"/>
              </a:spcBef>
              <a:spcAft>
                <a:spcPts val="0"/>
              </a:spcAft>
              <a:buNone/>
            </a:pPr>
            <a:r>
              <a:rPr lang="en-US" sz="1800">
                <a:solidFill>
                  <a:schemeClr val="dk2"/>
                </a:solidFill>
                <a:latin typeface="Montserrat Medium"/>
                <a:ea typeface="Montserrat Medium"/>
                <a:cs typeface="Montserrat Medium"/>
                <a:sym typeface="Montserrat Medium"/>
              </a:rPr>
              <a:t>2024</a:t>
            </a:r>
            <a:endParaRPr sz="1800">
              <a:solidFill>
                <a:schemeClr val="dk2"/>
              </a:solidFill>
              <a:latin typeface="Montserrat Medium"/>
              <a:ea typeface="Montserrat Medium"/>
              <a:cs typeface="Montserrat Medium"/>
              <a:sym typeface="Montserrat Medium"/>
            </a:endParaRPr>
          </a:p>
        </p:txBody>
      </p:sp>
      <p:sp>
        <p:nvSpPr>
          <p:cNvPr id="111" name="Google Shape;111;p14"/>
          <p:cNvSpPr txBox="1"/>
          <p:nvPr/>
        </p:nvSpPr>
        <p:spPr>
          <a:xfrm>
            <a:off x="9549388" y="4578900"/>
            <a:ext cx="2061300" cy="152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800">
                <a:solidFill>
                  <a:schemeClr val="dk2"/>
                </a:solidFill>
                <a:latin typeface="Montserrat Medium"/>
                <a:ea typeface="Montserrat Medium"/>
                <a:cs typeface="Montserrat Medium"/>
                <a:sym typeface="Montserrat Medium"/>
              </a:rPr>
              <a:t>Yuchen Cao</a:t>
            </a:r>
            <a:endParaRPr sz="1800">
              <a:solidFill>
                <a:schemeClr val="dk2"/>
              </a:solidFill>
              <a:latin typeface="Montserrat Medium"/>
              <a:ea typeface="Montserrat Medium"/>
              <a:cs typeface="Montserrat Medium"/>
              <a:sym typeface="Montserrat Medium"/>
            </a:endParaRPr>
          </a:p>
          <a:p>
            <a:pPr indent="0" lvl="0" marL="0" rtl="0" algn="ctr">
              <a:spcBef>
                <a:spcPts val="0"/>
              </a:spcBef>
              <a:spcAft>
                <a:spcPts val="0"/>
              </a:spcAft>
              <a:buClr>
                <a:schemeClr val="dk1"/>
              </a:buClr>
              <a:buSzPts val="1100"/>
              <a:buFont typeface="Arial"/>
              <a:buNone/>
            </a:pPr>
            <a:r>
              <a:rPr lang="en-US" sz="1800">
                <a:solidFill>
                  <a:schemeClr val="dk2"/>
                </a:solidFill>
                <a:latin typeface="Montserrat Medium"/>
                <a:ea typeface="Montserrat Medium"/>
                <a:cs typeface="Montserrat Medium"/>
                <a:sym typeface="Montserrat Medium"/>
              </a:rPr>
              <a:t>Teammember </a:t>
            </a:r>
            <a:endParaRPr sz="1800">
              <a:solidFill>
                <a:schemeClr val="dk2"/>
              </a:solidFill>
              <a:latin typeface="Montserrat Medium"/>
              <a:ea typeface="Montserrat Medium"/>
              <a:cs typeface="Montserrat Medium"/>
              <a:sym typeface="Montserrat Medium"/>
            </a:endParaRPr>
          </a:p>
          <a:p>
            <a:pPr indent="0" lvl="0" marL="0" rtl="0" algn="ctr">
              <a:spcBef>
                <a:spcPts val="0"/>
              </a:spcBef>
              <a:spcAft>
                <a:spcPts val="0"/>
              </a:spcAft>
              <a:buNone/>
            </a:pPr>
            <a:r>
              <a:rPr lang="en-US" sz="1800">
                <a:solidFill>
                  <a:schemeClr val="dk2"/>
                </a:solidFill>
                <a:latin typeface="Montserrat Medium"/>
                <a:ea typeface="Montserrat Medium"/>
                <a:cs typeface="Montserrat Medium"/>
                <a:sym typeface="Montserrat Medium"/>
              </a:rPr>
              <a:t>CS</a:t>
            </a:r>
            <a:endParaRPr sz="1800">
              <a:solidFill>
                <a:schemeClr val="dk2"/>
              </a:solidFill>
              <a:latin typeface="Montserrat Medium"/>
              <a:ea typeface="Montserrat Medium"/>
              <a:cs typeface="Montserrat Medium"/>
              <a:sym typeface="Montserrat Medium"/>
            </a:endParaRPr>
          </a:p>
          <a:p>
            <a:pPr indent="0" lvl="0" marL="0" rtl="0" algn="ctr">
              <a:spcBef>
                <a:spcPts val="0"/>
              </a:spcBef>
              <a:spcAft>
                <a:spcPts val="0"/>
              </a:spcAft>
              <a:buNone/>
            </a:pPr>
            <a:r>
              <a:rPr lang="en-US" sz="1800">
                <a:solidFill>
                  <a:schemeClr val="dk2"/>
                </a:solidFill>
                <a:latin typeface="Montserrat Medium"/>
                <a:ea typeface="Montserrat Medium"/>
                <a:cs typeface="Montserrat Medium"/>
                <a:sym typeface="Montserrat Medium"/>
              </a:rPr>
              <a:t>2024</a:t>
            </a:r>
            <a:endParaRPr sz="1800">
              <a:solidFill>
                <a:schemeClr val="dk2"/>
              </a:solidFill>
              <a:latin typeface="Montserrat Medium"/>
              <a:ea typeface="Montserrat Medium"/>
              <a:cs typeface="Montserrat Medium"/>
              <a:sym typeface="Montserrat Medium"/>
            </a:endParaRPr>
          </a:p>
        </p:txBody>
      </p:sp>
      <p:pic>
        <p:nvPicPr>
          <p:cNvPr id="112" name="Google Shape;112;p14"/>
          <p:cNvPicPr preferRelativeResize="0"/>
          <p:nvPr/>
        </p:nvPicPr>
        <p:blipFill>
          <a:blip r:embed="rId3">
            <a:alphaModFix/>
          </a:blip>
          <a:stretch>
            <a:fillRect/>
          </a:stretch>
        </p:blipFill>
        <p:spPr>
          <a:xfrm>
            <a:off x="3932961" y="2441475"/>
            <a:ext cx="1371599" cy="1738960"/>
          </a:xfrm>
          <a:prstGeom prst="rect">
            <a:avLst/>
          </a:prstGeom>
          <a:noFill/>
          <a:ln>
            <a:noFill/>
          </a:ln>
        </p:spPr>
      </p:pic>
      <p:pic>
        <p:nvPicPr>
          <p:cNvPr id="113" name="Google Shape;113;p14"/>
          <p:cNvPicPr preferRelativeResize="0"/>
          <p:nvPr/>
        </p:nvPicPr>
        <p:blipFill>
          <a:blip r:embed="rId4">
            <a:alphaModFix/>
          </a:blip>
          <a:stretch>
            <a:fillRect/>
          </a:stretch>
        </p:blipFill>
        <p:spPr>
          <a:xfrm>
            <a:off x="886275" y="2296775"/>
            <a:ext cx="1503643" cy="2264451"/>
          </a:xfrm>
          <a:prstGeom prst="rect">
            <a:avLst/>
          </a:prstGeom>
          <a:noFill/>
          <a:ln>
            <a:noFill/>
          </a:ln>
        </p:spPr>
      </p:pic>
      <p:pic>
        <p:nvPicPr>
          <p:cNvPr id="114" name="Google Shape;114;p14"/>
          <p:cNvPicPr preferRelativeResize="0"/>
          <p:nvPr/>
        </p:nvPicPr>
        <p:blipFill>
          <a:blip r:embed="rId5">
            <a:alphaModFix/>
          </a:blip>
          <a:stretch>
            <a:fillRect/>
          </a:stretch>
        </p:blipFill>
        <p:spPr>
          <a:xfrm>
            <a:off x="9828225" y="2236910"/>
            <a:ext cx="1503650" cy="2148079"/>
          </a:xfrm>
          <a:prstGeom prst="rect">
            <a:avLst/>
          </a:prstGeom>
          <a:noFill/>
          <a:ln>
            <a:noFill/>
          </a:ln>
        </p:spPr>
      </p:pic>
      <p:pic>
        <p:nvPicPr>
          <p:cNvPr id="115" name="Google Shape;115;p14"/>
          <p:cNvPicPr preferRelativeResize="0"/>
          <p:nvPr/>
        </p:nvPicPr>
        <p:blipFill>
          <a:blip r:embed="rId6">
            <a:alphaModFix/>
          </a:blip>
          <a:stretch>
            <a:fillRect/>
          </a:stretch>
        </p:blipFill>
        <p:spPr>
          <a:xfrm>
            <a:off x="6706173" y="2044331"/>
            <a:ext cx="1786464" cy="2533243"/>
          </a:xfrm>
          <a:prstGeom prst="rect">
            <a:avLst/>
          </a:prstGeom>
          <a:noFill/>
          <a:ln>
            <a:noFill/>
          </a:ln>
        </p:spPr>
      </p:pic>
      <p:sp>
        <p:nvSpPr>
          <p:cNvPr id="116" name="Google Shape;116;p14"/>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05" name="Shape 305"/>
        <p:cNvGrpSpPr/>
        <p:nvPr/>
      </p:nvGrpSpPr>
      <p:grpSpPr>
        <a:xfrm>
          <a:off x="0" y="0"/>
          <a:ext cx="0" cy="0"/>
          <a:chOff x="0" y="0"/>
          <a:chExt cx="0" cy="0"/>
        </a:xfrm>
      </p:grpSpPr>
      <p:sp>
        <p:nvSpPr>
          <p:cNvPr id="306" name="Google Shape;306;p32"/>
          <p:cNvSpPr txBox="1"/>
          <p:nvPr/>
        </p:nvSpPr>
        <p:spPr>
          <a:xfrm>
            <a:off x="1002463" y="503575"/>
            <a:ext cx="9870900" cy="1246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13A694"/>
              </a:buClr>
              <a:buSzPts val="4800"/>
              <a:buFont typeface="Montserrat Medium"/>
              <a:buNone/>
            </a:pPr>
            <a:r>
              <a:rPr lang="en-US" sz="7500">
                <a:solidFill>
                  <a:srgbClr val="13A694"/>
                </a:solidFill>
                <a:latin typeface="Bebas Neue"/>
                <a:ea typeface="Bebas Neue"/>
                <a:cs typeface="Bebas Neue"/>
                <a:sym typeface="Bebas Neue"/>
              </a:rPr>
              <a:t>DEMO</a:t>
            </a:r>
            <a:endParaRPr b="0" i="0" sz="3000" u="none" cap="none" strike="noStrike">
              <a:solidFill>
                <a:srgbClr val="3F3F3F"/>
              </a:solidFill>
              <a:latin typeface="Montserrat Medium"/>
              <a:ea typeface="Montserrat Medium"/>
              <a:cs typeface="Montserrat Medium"/>
              <a:sym typeface="Montserrat Medium"/>
            </a:endParaRPr>
          </a:p>
        </p:txBody>
      </p:sp>
      <p:sp>
        <p:nvSpPr>
          <p:cNvPr id="307" name="Google Shape;307;p32"/>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2" name="Shape 312"/>
        <p:cNvGrpSpPr/>
        <p:nvPr/>
      </p:nvGrpSpPr>
      <p:grpSpPr>
        <a:xfrm>
          <a:off x="0" y="0"/>
          <a:ext cx="0" cy="0"/>
          <a:chOff x="0" y="0"/>
          <a:chExt cx="0" cy="0"/>
        </a:xfrm>
      </p:grpSpPr>
      <p:sp>
        <p:nvSpPr>
          <p:cNvPr id="313" name="Google Shape;313;p33"/>
          <p:cNvSpPr txBox="1"/>
          <p:nvPr/>
        </p:nvSpPr>
        <p:spPr>
          <a:xfrm>
            <a:off x="4272000" y="647025"/>
            <a:ext cx="3648000" cy="1339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7500">
                <a:solidFill>
                  <a:schemeClr val="accent2"/>
                </a:solidFill>
                <a:latin typeface="Bebas Neue"/>
                <a:ea typeface="Bebas Neue"/>
                <a:cs typeface="Bebas Neue"/>
                <a:sym typeface="Bebas Neue"/>
              </a:rPr>
              <a:t>Blockers</a:t>
            </a:r>
            <a:endParaRPr sz="7500">
              <a:solidFill>
                <a:schemeClr val="accent2"/>
              </a:solidFill>
              <a:latin typeface="Bebas Neue"/>
              <a:ea typeface="Bebas Neue"/>
              <a:cs typeface="Bebas Neue"/>
              <a:sym typeface="Bebas Neue"/>
            </a:endParaRPr>
          </a:p>
        </p:txBody>
      </p:sp>
      <p:sp>
        <p:nvSpPr>
          <p:cNvPr id="314" name="Google Shape;314;p33"/>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9" name="Shape 319"/>
        <p:cNvGrpSpPr/>
        <p:nvPr/>
      </p:nvGrpSpPr>
      <p:grpSpPr>
        <a:xfrm>
          <a:off x="0" y="0"/>
          <a:ext cx="0" cy="0"/>
          <a:chOff x="0" y="0"/>
          <a:chExt cx="0" cy="0"/>
        </a:xfrm>
      </p:grpSpPr>
      <p:sp>
        <p:nvSpPr>
          <p:cNvPr id="320" name="Google Shape;320;p34"/>
          <p:cNvSpPr txBox="1"/>
          <p:nvPr/>
        </p:nvSpPr>
        <p:spPr>
          <a:xfrm>
            <a:off x="407825" y="1438475"/>
            <a:ext cx="11424000" cy="2308800"/>
          </a:xfrm>
          <a:prstGeom prst="rect">
            <a:avLst/>
          </a:prstGeom>
          <a:noFill/>
          <a:ln>
            <a:noFill/>
          </a:ln>
        </p:spPr>
        <p:txBody>
          <a:bodyPr anchorCtr="0" anchor="t" bIns="91425" lIns="91425" spcFirstLastPara="1" rIns="91425" wrap="square" tIns="91425">
            <a:spAutoFit/>
          </a:bodyPr>
          <a:lstStyle/>
          <a:p>
            <a:pPr indent="-431800" lvl="0" marL="457200" rtl="0" algn="l">
              <a:lnSpc>
                <a:spcPct val="150000"/>
              </a:lnSpc>
              <a:spcBef>
                <a:spcPts val="0"/>
              </a:spcBef>
              <a:spcAft>
                <a:spcPts val="0"/>
              </a:spcAft>
              <a:buClr>
                <a:schemeClr val="dk1"/>
              </a:buClr>
              <a:buSzPts val="3200"/>
              <a:buFont typeface="Gill Sans"/>
              <a:buAutoNum type="arabicPeriod"/>
            </a:pPr>
            <a:r>
              <a:t/>
            </a:r>
            <a:endParaRPr sz="3200">
              <a:solidFill>
                <a:schemeClr val="dk1"/>
              </a:solidFill>
              <a:latin typeface="Gill Sans"/>
              <a:ea typeface="Gill Sans"/>
              <a:cs typeface="Gill Sans"/>
              <a:sym typeface="Gill Sans"/>
            </a:endParaRPr>
          </a:p>
          <a:p>
            <a:pPr indent="0" lvl="0" marL="457200" rtl="0" algn="l">
              <a:lnSpc>
                <a:spcPct val="150000"/>
              </a:lnSpc>
              <a:spcBef>
                <a:spcPts val="0"/>
              </a:spcBef>
              <a:spcAft>
                <a:spcPts val="0"/>
              </a:spcAft>
              <a:buNone/>
            </a:pPr>
            <a:r>
              <a:t/>
            </a:r>
            <a:endParaRPr sz="3200">
              <a:solidFill>
                <a:schemeClr val="dk1"/>
              </a:solidFill>
              <a:latin typeface="Gill Sans"/>
              <a:ea typeface="Gill Sans"/>
              <a:cs typeface="Gill Sans"/>
              <a:sym typeface="Gill Sans"/>
            </a:endParaRPr>
          </a:p>
          <a:p>
            <a:pPr indent="0" lvl="0" marL="0" marR="0" rtl="0" algn="l">
              <a:lnSpc>
                <a:spcPct val="100000"/>
              </a:lnSpc>
              <a:spcBef>
                <a:spcPts val="1200"/>
              </a:spcBef>
              <a:spcAft>
                <a:spcPts val="0"/>
              </a:spcAft>
              <a:buClr>
                <a:srgbClr val="000000"/>
              </a:buClr>
              <a:buSzPts val="3200"/>
              <a:buFont typeface="Arial"/>
              <a:buNone/>
            </a:pPr>
            <a:r>
              <a:t/>
            </a:r>
            <a:endParaRPr sz="3200">
              <a:solidFill>
                <a:schemeClr val="dk1"/>
              </a:solidFill>
              <a:latin typeface="Gill Sans"/>
              <a:ea typeface="Gill Sans"/>
              <a:cs typeface="Gill Sans"/>
              <a:sym typeface="Gill Sans"/>
            </a:endParaRPr>
          </a:p>
        </p:txBody>
      </p:sp>
      <p:sp>
        <p:nvSpPr>
          <p:cNvPr id="321" name="Google Shape;321;p34"/>
          <p:cNvSpPr txBox="1"/>
          <p:nvPr/>
        </p:nvSpPr>
        <p:spPr>
          <a:xfrm>
            <a:off x="1160550" y="560867"/>
            <a:ext cx="9870900" cy="1246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13A694"/>
              </a:buClr>
              <a:buSzPts val="4800"/>
              <a:buFont typeface="Montserrat Medium"/>
              <a:buNone/>
            </a:pPr>
            <a:r>
              <a:rPr lang="en-US" sz="7500">
                <a:solidFill>
                  <a:srgbClr val="13A694"/>
                </a:solidFill>
                <a:latin typeface="Bebas Neue"/>
                <a:ea typeface="Bebas Neue"/>
                <a:cs typeface="Bebas Neue"/>
                <a:sym typeface="Bebas Neue"/>
              </a:rPr>
              <a:t>Takeaways</a:t>
            </a:r>
            <a:endParaRPr b="0" i="0" sz="3000" u="none" cap="none" strike="noStrike">
              <a:solidFill>
                <a:srgbClr val="3F3F3F"/>
              </a:solidFill>
              <a:latin typeface="Montserrat Medium"/>
              <a:ea typeface="Montserrat Medium"/>
              <a:cs typeface="Montserrat Medium"/>
              <a:sym typeface="Montserrat Medium"/>
            </a:endParaRPr>
          </a:p>
        </p:txBody>
      </p:sp>
      <p:sp>
        <p:nvSpPr>
          <p:cNvPr id="322" name="Google Shape;322;p34"/>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7" name="Shape 327"/>
        <p:cNvGrpSpPr/>
        <p:nvPr/>
      </p:nvGrpSpPr>
      <p:grpSpPr>
        <a:xfrm>
          <a:off x="0" y="0"/>
          <a:ext cx="0" cy="0"/>
          <a:chOff x="0" y="0"/>
          <a:chExt cx="0" cy="0"/>
        </a:xfrm>
      </p:grpSpPr>
      <p:sp>
        <p:nvSpPr>
          <p:cNvPr id="328" name="Google Shape;328;p35"/>
          <p:cNvSpPr txBox="1"/>
          <p:nvPr/>
        </p:nvSpPr>
        <p:spPr>
          <a:xfrm>
            <a:off x="2276250" y="573075"/>
            <a:ext cx="7639500" cy="1339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7500">
                <a:solidFill>
                  <a:schemeClr val="accent2"/>
                </a:solidFill>
                <a:latin typeface="Bebas Neue"/>
                <a:ea typeface="Bebas Neue"/>
                <a:cs typeface="Bebas Neue"/>
                <a:sym typeface="Bebas Neue"/>
              </a:rPr>
              <a:t>Overcome Blockers</a:t>
            </a:r>
            <a:endParaRPr sz="7500">
              <a:solidFill>
                <a:schemeClr val="accent2"/>
              </a:solidFill>
              <a:latin typeface="Bebas Neue"/>
              <a:ea typeface="Bebas Neue"/>
              <a:cs typeface="Bebas Neue"/>
              <a:sym typeface="Bebas Neue"/>
            </a:endParaRPr>
          </a:p>
        </p:txBody>
      </p:sp>
      <p:sp>
        <p:nvSpPr>
          <p:cNvPr id="329" name="Google Shape;329;p35"/>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6"/>
          <p:cNvSpPr txBox="1"/>
          <p:nvPr/>
        </p:nvSpPr>
        <p:spPr>
          <a:xfrm>
            <a:off x="2608656" y="1298185"/>
            <a:ext cx="6829500" cy="831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13A694"/>
              </a:buClr>
              <a:buSzPts val="4800"/>
              <a:buFont typeface="Montserrat Medium"/>
              <a:buNone/>
            </a:pPr>
            <a:r>
              <a:rPr lang="en-US" sz="4800">
                <a:solidFill>
                  <a:srgbClr val="13A694"/>
                </a:solidFill>
                <a:latin typeface="Montserrat Medium"/>
                <a:ea typeface="Montserrat Medium"/>
                <a:cs typeface="Montserrat Medium"/>
                <a:sym typeface="Montserrat Medium"/>
              </a:rPr>
              <a:t>Thank you!</a:t>
            </a:r>
            <a:endParaRPr b="0" i="0" sz="1400" u="none" cap="none" strike="noStrike">
              <a:solidFill>
                <a:srgbClr val="000000"/>
              </a:solidFill>
              <a:latin typeface="Arial"/>
              <a:ea typeface="Arial"/>
              <a:cs typeface="Arial"/>
              <a:sym typeface="Arial"/>
            </a:endParaRPr>
          </a:p>
        </p:txBody>
      </p:sp>
      <p:pic>
        <p:nvPicPr>
          <p:cNvPr id="335" name="Google Shape;335;p36"/>
          <p:cNvPicPr preferRelativeResize="0"/>
          <p:nvPr/>
        </p:nvPicPr>
        <p:blipFill>
          <a:blip r:embed="rId3">
            <a:alphaModFix/>
          </a:blip>
          <a:stretch>
            <a:fillRect/>
          </a:stretch>
        </p:blipFill>
        <p:spPr>
          <a:xfrm>
            <a:off x="4420650" y="2651328"/>
            <a:ext cx="3350700" cy="3285376"/>
          </a:xfrm>
          <a:prstGeom prst="rect">
            <a:avLst/>
          </a:prstGeom>
          <a:noFill/>
          <a:ln>
            <a:noFill/>
          </a:ln>
        </p:spPr>
      </p:pic>
      <p:sp>
        <p:nvSpPr>
          <p:cNvPr id="336" name="Google Shape;336;p36"/>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5"/>
          <p:cNvSpPr txBox="1"/>
          <p:nvPr/>
        </p:nvSpPr>
        <p:spPr>
          <a:xfrm>
            <a:off x="2276250" y="573075"/>
            <a:ext cx="7639500" cy="1339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7500">
                <a:solidFill>
                  <a:schemeClr val="accent2"/>
                </a:solidFill>
                <a:latin typeface="Bebas Neue"/>
                <a:ea typeface="Bebas Neue"/>
                <a:cs typeface="Bebas Neue"/>
                <a:sym typeface="Bebas Neue"/>
              </a:rPr>
              <a:t>Project Description</a:t>
            </a:r>
            <a:endParaRPr sz="7500">
              <a:solidFill>
                <a:schemeClr val="accent2"/>
              </a:solidFill>
              <a:latin typeface="Bebas Neue"/>
              <a:ea typeface="Bebas Neue"/>
              <a:cs typeface="Bebas Neue"/>
              <a:sym typeface="Bebas Neue"/>
            </a:endParaRPr>
          </a:p>
        </p:txBody>
      </p:sp>
      <p:sp>
        <p:nvSpPr>
          <p:cNvPr id="123" name="Google Shape;123;p15"/>
          <p:cNvSpPr txBox="1"/>
          <p:nvPr/>
        </p:nvSpPr>
        <p:spPr>
          <a:xfrm>
            <a:off x="549150" y="2842725"/>
            <a:ext cx="11093700" cy="3675600"/>
          </a:xfrm>
          <a:prstGeom prst="rect">
            <a:avLst/>
          </a:prstGeom>
          <a:noFill/>
          <a:ln>
            <a:noFill/>
          </a:ln>
        </p:spPr>
        <p:txBody>
          <a:bodyPr anchorCtr="0" anchor="t" bIns="91425" lIns="91425" spcFirstLastPara="1" rIns="91425" wrap="square" tIns="91425">
            <a:noAutofit/>
          </a:bodyPr>
          <a:lstStyle/>
          <a:p>
            <a:pPr indent="-349250" lvl="0" marL="457200" marR="0" rtl="0" algn="l">
              <a:lnSpc>
                <a:spcPct val="100000"/>
              </a:lnSpc>
              <a:spcBef>
                <a:spcPts val="0"/>
              </a:spcBef>
              <a:spcAft>
                <a:spcPts val="0"/>
              </a:spcAft>
              <a:buClr>
                <a:schemeClr val="dk2"/>
              </a:buClr>
              <a:buSzPts val="1900"/>
              <a:buFont typeface="Montserrat Medium"/>
              <a:buChar char="●"/>
            </a:pPr>
            <a:r>
              <a:rPr lang="en-US" sz="1900">
                <a:solidFill>
                  <a:schemeClr val="dk2"/>
                </a:solidFill>
                <a:latin typeface="Montserrat Medium"/>
                <a:ea typeface="Montserrat Medium"/>
                <a:cs typeface="Montserrat Medium"/>
                <a:sym typeface="Montserrat Medium"/>
              </a:rPr>
              <a:t>Our analysis and visualizations focus on improving how the City operates.  This project will help the city understand trends that can be addressed at a strategic level. The focus is on how the influx of higher-income individuals, through buying and converting multiple-unit homes into larger, singular units, may be reducing the total number of housing units. Our project looks at the role remodeling and zoning conversions have played in the housing markets in Boston. </a:t>
            </a:r>
            <a:endParaRPr sz="2200">
              <a:solidFill>
                <a:schemeClr val="dk2"/>
              </a:solidFill>
              <a:latin typeface="Montserrat Medium"/>
              <a:ea typeface="Montserrat Medium"/>
              <a:cs typeface="Montserrat Medium"/>
              <a:sym typeface="Montserrat Medium"/>
            </a:endParaRPr>
          </a:p>
        </p:txBody>
      </p:sp>
      <p:sp>
        <p:nvSpPr>
          <p:cNvPr id="124" name="Google Shape;124;p15"/>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900"/>
              <a:buFont typeface="Arial"/>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6"/>
          <p:cNvSpPr txBox="1"/>
          <p:nvPr/>
        </p:nvSpPr>
        <p:spPr>
          <a:xfrm>
            <a:off x="254400" y="573075"/>
            <a:ext cx="11880000" cy="1339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7500">
                <a:solidFill>
                  <a:schemeClr val="accent2"/>
                </a:solidFill>
                <a:latin typeface="Bebas Neue"/>
                <a:ea typeface="Bebas Neue"/>
                <a:cs typeface="Bebas Neue"/>
                <a:sym typeface="Bebas Neue"/>
              </a:rPr>
              <a:t>What we have done</a:t>
            </a:r>
            <a:endParaRPr sz="7500">
              <a:solidFill>
                <a:schemeClr val="accent2"/>
              </a:solidFill>
              <a:latin typeface="Bebas Neue"/>
              <a:ea typeface="Bebas Neue"/>
              <a:cs typeface="Bebas Neue"/>
              <a:sym typeface="Bebas Neue"/>
            </a:endParaRPr>
          </a:p>
        </p:txBody>
      </p:sp>
      <p:sp>
        <p:nvSpPr>
          <p:cNvPr id="131" name="Google Shape;131;p16"/>
          <p:cNvSpPr txBox="1"/>
          <p:nvPr/>
        </p:nvSpPr>
        <p:spPr>
          <a:xfrm>
            <a:off x="549150" y="2181975"/>
            <a:ext cx="11093700" cy="44229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50000"/>
              </a:lnSpc>
              <a:spcBef>
                <a:spcPts val="0"/>
              </a:spcBef>
              <a:spcAft>
                <a:spcPts val="0"/>
              </a:spcAft>
              <a:buClr>
                <a:schemeClr val="dk2"/>
              </a:buClr>
              <a:buSzPts val="1600"/>
              <a:buFont typeface="Montserrat"/>
              <a:buChar char="●"/>
            </a:pPr>
            <a:r>
              <a:rPr b="1" lang="en-US" sz="1600">
                <a:solidFill>
                  <a:schemeClr val="dk2"/>
                </a:solidFill>
                <a:latin typeface="Montserrat"/>
                <a:ea typeface="Montserrat"/>
                <a:cs typeface="Montserrat"/>
                <a:sym typeface="Montserrat"/>
              </a:rPr>
              <a:t>Question Answered:</a:t>
            </a:r>
            <a:endParaRPr b="1" sz="1600">
              <a:solidFill>
                <a:schemeClr val="dk2"/>
              </a:solidFill>
              <a:latin typeface="Montserrat"/>
              <a:ea typeface="Montserrat"/>
              <a:cs typeface="Montserrat"/>
              <a:sym typeface="Montserrat"/>
            </a:endParaRPr>
          </a:p>
          <a:p>
            <a:pPr indent="-330200" lvl="1" marL="914400" marR="0" rtl="0" algn="l">
              <a:lnSpc>
                <a:spcPct val="150000"/>
              </a:lnSpc>
              <a:spcBef>
                <a:spcPts val="0"/>
              </a:spcBef>
              <a:spcAft>
                <a:spcPts val="0"/>
              </a:spcAft>
              <a:buClr>
                <a:schemeClr val="dk2"/>
              </a:buClr>
              <a:buSzPts val="1600"/>
              <a:buFont typeface="Montserrat"/>
              <a:buChar char="○"/>
            </a:pPr>
            <a:r>
              <a:rPr lang="en-US" sz="1600">
                <a:solidFill>
                  <a:schemeClr val="dk2"/>
                </a:solidFill>
                <a:latin typeface="Montserrat Medium"/>
                <a:ea typeface="Montserrat Medium"/>
                <a:cs typeface="Montserrat Medium"/>
                <a:sym typeface="Montserrat Medium"/>
              </a:rPr>
              <a:t>What communities are building more housing units? </a:t>
            </a:r>
            <a:endParaRPr sz="1600">
              <a:solidFill>
                <a:schemeClr val="dk2"/>
              </a:solidFill>
              <a:latin typeface="Montserrat Medium"/>
              <a:ea typeface="Montserrat Medium"/>
              <a:cs typeface="Montserrat Medium"/>
              <a:sym typeface="Montserrat Medium"/>
            </a:endParaRPr>
          </a:p>
          <a:p>
            <a:pPr indent="-330200" lvl="1" marL="914400" marR="0" rtl="0" algn="l">
              <a:lnSpc>
                <a:spcPct val="150000"/>
              </a:lnSpc>
              <a:spcBef>
                <a:spcPts val="0"/>
              </a:spcBef>
              <a:spcAft>
                <a:spcPts val="0"/>
              </a:spcAft>
              <a:buClr>
                <a:schemeClr val="dk2"/>
              </a:buClr>
              <a:buSzPts val="1600"/>
              <a:buFont typeface="Montserrat"/>
              <a:buChar char="○"/>
            </a:pPr>
            <a:r>
              <a:rPr lang="en-US" sz="1600">
                <a:solidFill>
                  <a:schemeClr val="dk2"/>
                </a:solidFill>
                <a:latin typeface="Montserrat Medium"/>
                <a:ea typeface="Montserrat Medium"/>
                <a:cs typeface="Montserrat Medium"/>
                <a:sym typeface="Montserrat Medium"/>
              </a:rPr>
              <a:t>Which ones are losing housing units? </a:t>
            </a:r>
            <a:endParaRPr sz="1600">
              <a:solidFill>
                <a:schemeClr val="dk2"/>
              </a:solidFill>
              <a:latin typeface="Montserrat Medium"/>
              <a:ea typeface="Montserrat Medium"/>
              <a:cs typeface="Montserrat Medium"/>
              <a:sym typeface="Montserrat Medium"/>
            </a:endParaRPr>
          </a:p>
          <a:p>
            <a:pPr indent="-330200" lvl="1" marL="914400" marR="0" rtl="0" algn="l">
              <a:lnSpc>
                <a:spcPct val="150000"/>
              </a:lnSpc>
              <a:spcBef>
                <a:spcPts val="0"/>
              </a:spcBef>
              <a:spcAft>
                <a:spcPts val="0"/>
              </a:spcAft>
              <a:buClr>
                <a:schemeClr val="dk2"/>
              </a:buClr>
              <a:buSzPts val="1600"/>
              <a:buFont typeface="Montserrat"/>
              <a:buChar char="○"/>
            </a:pPr>
            <a:r>
              <a:rPr lang="en-US" sz="1600">
                <a:solidFill>
                  <a:schemeClr val="dk2"/>
                </a:solidFill>
                <a:latin typeface="Montserrat Medium"/>
                <a:ea typeface="Montserrat Medium"/>
                <a:cs typeface="Montserrat Medium"/>
                <a:sym typeface="Montserrat Medium"/>
              </a:rPr>
              <a:t>Where are housing remodels and renovations happening?</a:t>
            </a:r>
            <a:endParaRPr sz="1600">
              <a:solidFill>
                <a:schemeClr val="dk2"/>
              </a:solidFill>
              <a:latin typeface="Montserrat Medium"/>
              <a:ea typeface="Montserrat Medium"/>
              <a:cs typeface="Montserrat Medium"/>
              <a:sym typeface="Montserrat Medium"/>
            </a:endParaRPr>
          </a:p>
          <a:p>
            <a:pPr indent="0" lvl="0" marL="914400" marR="0" rtl="0" algn="l">
              <a:lnSpc>
                <a:spcPct val="150000"/>
              </a:lnSpc>
              <a:spcBef>
                <a:spcPts val="0"/>
              </a:spcBef>
              <a:spcAft>
                <a:spcPts val="0"/>
              </a:spcAft>
              <a:buNone/>
            </a:pPr>
            <a:r>
              <a:t/>
            </a:r>
            <a:endParaRPr sz="1600">
              <a:solidFill>
                <a:schemeClr val="dk2"/>
              </a:solidFill>
              <a:latin typeface="Montserrat Medium"/>
              <a:ea typeface="Montserrat Medium"/>
              <a:cs typeface="Montserrat Medium"/>
              <a:sym typeface="Montserrat Medium"/>
            </a:endParaRPr>
          </a:p>
          <a:p>
            <a:pPr indent="-330200" lvl="0" marL="457200" rtl="0" algn="l">
              <a:lnSpc>
                <a:spcPct val="150000"/>
              </a:lnSpc>
              <a:spcBef>
                <a:spcPts val="0"/>
              </a:spcBef>
              <a:spcAft>
                <a:spcPts val="0"/>
              </a:spcAft>
              <a:buClr>
                <a:schemeClr val="dk2"/>
              </a:buClr>
              <a:buSzPts val="1600"/>
              <a:buFont typeface="Montserrat"/>
              <a:buChar char="●"/>
            </a:pPr>
            <a:r>
              <a:rPr b="1" lang="en-US" sz="1600">
                <a:solidFill>
                  <a:schemeClr val="dk2"/>
                </a:solidFill>
                <a:latin typeface="Montserrat"/>
                <a:ea typeface="Montserrat"/>
                <a:cs typeface="Montserrat"/>
                <a:sym typeface="Montserrat"/>
              </a:rPr>
              <a:t>Data Preliminary Analysis</a:t>
            </a:r>
            <a:endParaRPr b="1" sz="1600">
              <a:solidFill>
                <a:schemeClr val="dk2"/>
              </a:solidFill>
              <a:latin typeface="Montserrat"/>
              <a:ea typeface="Montserrat"/>
              <a:cs typeface="Montserrat"/>
              <a:sym typeface="Montserrat"/>
            </a:endParaRPr>
          </a:p>
          <a:p>
            <a:pPr indent="-330200" lvl="1" marL="914400" rtl="0" algn="l">
              <a:lnSpc>
                <a:spcPct val="150000"/>
              </a:lnSpc>
              <a:spcBef>
                <a:spcPts val="0"/>
              </a:spcBef>
              <a:spcAft>
                <a:spcPts val="0"/>
              </a:spcAft>
              <a:buClr>
                <a:schemeClr val="dk2"/>
              </a:buClr>
              <a:buSzPts val="1600"/>
              <a:buFont typeface="Montserrat Medium"/>
              <a:buChar char="○"/>
            </a:pPr>
            <a:r>
              <a:rPr lang="en-US" sz="1600">
                <a:solidFill>
                  <a:schemeClr val="dk2"/>
                </a:solidFill>
                <a:latin typeface="Montserrat Medium"/>
                <a:ea typeface="Montserrat Medium"/>
                <a:cs typeface="Montserrat Medium"/>
                <a:sym typeface="Montserrat Medium"/>
              </a:rPr>
              <a:t>Analyzed the changes in each type of unit undering 2009 - 2024</a:t>
            </a:r>
            <a:endParaRPr sz="1600">
              <a:solidFill>
                <a:schemeClr val="dk2"/>
              </a:solidFill>
              <a:latin typeface="Montserrat Medium"/>
              <a:ea typeface="Montserrat Medium"/>
              <a:cs typeface="Montserrat Medium"/>
              <a:sym typeface="Montserrat Medium"/>
            </a:endParaRPr>
          </a:p>
          <a:p>
            <a:pPr indent="-330200" lvl="1" marL="914400" rtl="0" algn="l">
              <a:lnSpc>
                <a:spcPct val="150000"/>
              </a:lnSpc>
              <a:spcBef>
                <a:spcPts val="0"/>
              </a:spcBef>
              <a:spcAft>
                <a:spcPts val="0"/>
              </a:spcAft>
              <a:buClr>
                <a:schemeClr val="dk2"/>
              </a:buClr>
              <a:buSzPts val="1600"/>
              <a:buFont typeface="Montserrat Medium"/>
              <a:buChar char="○"/>
            </a:pPr>
            <a:r>
              <a:rPr lang="en-US" sz="1600">
                <a:solidFill>
                  <a:schemeClr val="dk2"/>
                </a:solidFill>
                <a:latin typeface="Montserrat Medium"/>
                <a:ea typeface="Montserrat Medium"/>
                <a:cs typeface="Montserrat Medium"/>
                <a:sym typeface="Montserrat Medium"/>
              </a:rPr>
              <a:t>Analyzed the trend of permits in different regions for each year.</a:t>
            </a:r>
            <a:endParaRPr sz="1600">
              <a:solidFill>
                <a:schemeClr val="dk2"/>
              </a:solidFill>
              <a:latin typeface="Montserrat Medium"/>
              <a:ea typeface="Montserrat Medium"/>
              <a:cs typeface="Montserrat Medium"/>
              <a:sym typeface="Montserrat Medium"/>
            </a:endParaRPr>
          </a:p>
          <a:p>
            <a:pPr indent="-330200" lvl="1" marL="914400" rtl="0" algn="l">
              <a:lnSpc>
                <a:spcPct val="150000"/>
              </a:lnSpc>
              <a:spcBef>
                <a:spcPts val="0"/>
              </a:spcBef>
              <a:spcAft>
                <a:spcPts val="0"/>
              </a:spcAft>
              <a:buClr>
                <a:schemeClr val="dk2"/>
              </a:buClr>
              <a:buSzPts val="1600"/>
              <a:buFont typeface="Montserrat Medium"/>
              <a:buChar char="○"/>
            </a:pPr>
            <a:r>
              <a:rPr lang="en-US" sz="1600">
                <a:solidFill>
                  <a:schemeClr val="dk2"/>
                </a:solidFill>
                <a:latin typeface="Montserrat Medium"/>
                <a:ea typeface="Montserrat Medium"/>
                <a:cs typeface="Montserrat Medium"/>
                <a:sym typeface="Montserrat Medium"/>
              </a:rPr>
              <a:t>Checked out the new data dictionary and found some issues to analyze.</a:t>
            </a:r>
            <a:endParaRPr sz="1600">
              <a:solidFill>
                <a:schemeClr val="dk2"/>
              </a:solidFill>
              <a:latin typeface="Montserrat Medium"/>
              <a:ea typeface="Montserrat Medium"/>
              <a:cs typeface="Montserrat Medium"/>
              <a:sym typeface="Montserrat Medium"/>
            </a:endParaRPr>
          </a:p>
          <a:p>
            <a:pPr indent="0" lvl="0" marL="914400" rtl="0" algn="l">
              <a:lnSpc>
                <a:spcPct val="150000"/>
              </a:lnSpc>
              <a:spcBef>
                <a:spcPts val="0"/>
              </a:spcBef>
              <a:spcAft>
                <a:spcPts val="0"/>
              </a:spcAft>
              <a:buNone/>
            </a:pPr>
            <a:r>
              <a:t/>
            </a:r>
            <a:endParaRPr sz="1600">
              <a:solidFill>
                <a:schemeClr val="dk2"/>
              </a:solidFill>
              <a:latin typeface="Montserrat Medium"/>
              <a:ea typeface="Montserrat Medium"/>
              <a:cs typeface="Montserrat Medium"/>
              <a:sym typeface="Montserrat Medium"/>
            </a:endParaRPr>
          </a:p>
          <a:p>
            <a:pPr indent="0" lvl="0" marL="0" rtl="0" algn="l">
              <a:lnSpc>
                <a:spcPct val="150000"/>
              </a:lnSpc>
              <a:spcBef>
                <a:spcPts val="0"/>
              </a:spcBef>
              <a:spcAft>
                <a:spcPts val="0"/>
              </a:spcAft>
              <a:buNone/>
            </a:pPr>
            <a:r>
              <a:t/>
            </a:r>
            <a:endParaRPr b="1" sz="1600">
              <a:solidFill>
                <a:schemeClr val="dk2"/>
              </a:solidFill>
              <a:latin typeface="Montserrat"/>
              <a:ea typeface="Montserrat"/>
              <a:cs typeface="Montserrat"/>
              <a:sym typeface="Montserrat"/>
            </a:endParaRPr>
          </a:p>
          <a:p>
            <a:pPr indent="0" lvl="0" marL="457200" marR="0" rtl="0" algn="l">
              <a:lnSpc>
                <a:spcPct val="150000"/>
              </a:lnSpc>
              <a:spcBef>
                <a:spcPts val="0"/>
              </a:spcBef>
              <a:spcAft>
                <a:spcPts val="0"/>
              </a:spcAft>
              <a:buNone/>
            </a:pPr>
            <a:r>
              <a:t/>
            </a:r>
            <a:endParaRPr sz="1600">
              <a:solidFill>
                <a:schemeClr val="dk2"/>
              </a:solidFill>
              <a:latin typeface="Montserrat Medium"/>
              <a:ea typeface="Montserrat Medium"/>
              <a:cs typeface="Montserrat Medium"/>
              <a:sym typeface="Montserrat Medium"/>
            </a:endParaRPr>
          </a:p>
        </p:txBody>
      </p:sp>
      <p:sp>
        <p:nvSpPr>
          <p:cNvPr id="132" name="Google Shape;132;p16"/>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33" name="Google Shape;133;p16"/>
          <p:cNvPicPr preferRelativeResize="0"/>
          <p:nvPr/>
        </p:nvPicPr>
        <p:blipFill>
          <a:blip r:embed="rId3">
            <a:alphaModFix/>
          </a:blip>
          <a:stretch>
            <a:fillRect/>
          </a:stretch>
        </p:blipFill>
        <p:spPr>
          <a:xfrm>
            <a:off x="9602100" y="2945075"/>
            <a:ext cx="1641825" cy="33761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7"/>
          <p:cNvSpPr txBox="1"/>
          <p:nvPr/>
        </p:nvSpPr>
        <p:spPr>
          <a:xfrm>
            <a:off x="156000" y="2397750"/>
            <a:ext cx="11880000" cy="206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6100">
                <a:solidFill>
                  <a:schemeClr val="dk1"/>
                </a:solidFill>
                <a:latin typeface="Bebas Neue"/>
                <a:ea typeface="Bebas Neue"/>
                <a:cs typeface="Bebas Neue"/>
                <a:sym typeface="Bebas Neue"/>
              </a:rPr>
              <a:t>How many housing units are lost to remodels on average, each year?</a:t>
            </a:r>
            <a:endParaRPr sz="6100">
              <a:solidFill>
                <a:schemeClr val="dk1"/>
              </a:solidFill>
              <a:latin typeface="Bebas Neue"/>
              <a:ea typeface="Bebas Neue"/>
              <a:cs typeface="Bebas Neue"/>
              <a:sym typeface="Bebas Neue"/>
            </a:endParaRPr>
          </a:p>
        </p:txBody>
      </p:sp>
      <p:sp>
        <p:nvSpPr>
          <p:cNvPr id="140" name="Google Shape;140;p17"/>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8"/>
          <p:cNvSpPr txBox="1"/>
          <p:nvPr/>
        </p:nvSpPr>
        <p:spPr>
          <a:xfrm>
            <a:off x="520500" y="2205300"/>
            <a:ext cx="5127300" cy="287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sz="1800">
              <a:solidFill>
                <a:schemeClr val="dk2"/>
              </a:solidFill>
              <a:latin typeface="Montserrat Medium"/>
              <a:ea typeface="Montserrat Medium"/>
              <a:cs typeface="Montserrat Medium"/>
              <a:sym typeface="Montserrat Medium"/>
            </a:endParaRPr>
          </a:p>
          <a:p>
            <a:pPr indent="0" lvl="0" marL="0" marR="0" rtl="0" algn="l">
              <a:lnSpc>
                <a:spcPct val="100000"/>
              </a:lnSpc>
              <a:spcBef>
                <a:spcPts val="0"/>
              </a:spcBef>
              <a:spcAft>
                <a:spcPts val="0"/>
              </a:spcAft>
              <a:buNone/>
            </a:pPr>
            <a:r>
              <a:t/>
            </a:r>
            <a:endParaRPr sz="1800">
              <a:solidFill>
                <a:schemeClr val="dk2"/>
              </a:solidFill>
              <a:latin typeface="Montserrat Medium"/>
              <a:ea typeface="Montserrat Medium"/>
              <a:cs typeface="Montserrat Medium"/>
              <a:sym typeface="Montserrat Medium"/>
            </a:endParaRPr>
          </a:p>
          <a:p>
            <a:pPr indent="0" lvl="0" marL="0" marR="0" rtl="0" algn="l">
              <a:lnSpc>
                <a:spcPct val="100000"/>
              </a:lnSpc>
              <a:spcBef>
                <a:spcPts val="0"/>
              </a:spcBef>
              <a:spcAft>
                <a:spcPts val="0"/>
              </a:spcAft>
              <a:buNone/>
            </a:pPr>
            <a:r>
              <a:t/>
            </a:r>
            <a:endParaRPr sz="1800">
              <a:solidFill>
                <a:schemeClr val="dk2"/>
              </a:solidFill>
              <a:latin typeface="Montserrat Medium"/>
              <a:ea typeface="Montserrat Medium"/>
              <a:cs typeface="Montserrat Medium"/>
              <a:sym typeface="Montserrat Medium"/>
            </a:endParaRPr>
          </a:p>
        </p:txBody>
      </p:sp>
      <p:sp>
        <p:nvSpPr>
          <p:cNvPr id="147" name="Google Shape;147;p18"/>
          <p:cNvSpPr txBox="1"/>
          <p:nvPr/>
        </p:nvSpPr>
        <p:spPr>
          <a:xfrm>
            <a:off x="1400838" y="1452250"/>
            <a:ext cx="4558500" cy="517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solidFill>
                  <a:schemeClr val="dk1"/>
                </a:solidFill>
                <a:latin typeface="Courier New"/>
                <a:ea typeface="Courier New"/>
                <a:cs typeface="Courier New"/>
                <a:sym typeface="Courier New"/>
              </a:rPr>
              <a:t>Zip Code</a:t>
            </a:r>
            <a:endParaRPr b="1"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02108      6.800000</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02109      6.200000</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02110     48.733333</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02111     -1.466667</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02113      7.266667</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02114     -6.133333</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02115     27.400000</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02116   -637.733333</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02118    -89.533333</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02119     -9.400000</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02120      0.866667</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02121      7.066667</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02122     23.533333</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02124      5.266667</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02125     34.066667</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02126     -1.000000</a:t>
            </a:r>
            <a:endParaRPr sz="1800">
              <a:solidFill>
                <a:schemeClr val="dk1"/>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US" sz="1800">
                <a:solidFill>
                  <a:schemeClr val="dk1"/>
                </a:solidFill>
                <a:latin typeface="Courier New"/>
                <a:ea typeface="Courier New"/>
                <a:cs typeface="Courier New"/>
                <a:sym typeface="Courier New"/>
              </a:rPr>
              <a:t>02127     64.066667</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t/>
            </a:r>
            <a:endParaRPr sz="1800">
              <a:solidFill>
                <a:schemeClr val="dk1"/>
              </a:solidFill>
              <a:highlight>
                <a:srgbClr val="FFFFFF"/>
              </a:highlight>
              <a:latin typeface="Roboto"/>
              <a:ea typeface="Roboto"/>
              <a:cs typeface="Roboto"/>
              <a:sym typeface="Roboto"/>
            </a:endParaRPr>
          </a:p>
        </p:txBody>
      </p:sp>
      <p:sp>
        <p:nvSpPr>
          <p:cNvPr id="148" name="Google Shape;148;p18"/>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900"/>
              <a:buFont typeface="Arial"/>
              <a:buNone/>
            </a:pPr>
            <a:fld id="{00000000-1234-1234-1234-123412341234}" type="slidenum">
              <a:rPr lang="en-US"/>
              <a:t>‹#›</a:t>
            </a:fld>
            <a:endParaRPr/>
          </a:p>
        </p:txBody>
      </p:sp>
      <p:sp>
        <p:nvSpPr>
          <p:cNvPr id="149" name="Google Shape;149;p18"/>
          <p:cNvSpPr txBox="1"/>
          <p:nvPr/>
        </p:nvSpPr>
        <p:spPr>
          <a:xfrm>
            <a:off x="6546463" y="1465838"/>
            <a:ext cx="4244700" cy="436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solidFill>
                  <a:schemeClr val="dk1"/>
                </a:solidFill>
                <a:latin typeface="Courier New"/>
                <a:ea typeface="Courier New"/>
                <a:cs typeface="Courier New"/>
                <a:sym typeface="Courier New"/>
              </a:rPr>
              <a:t>Z</a:t>
            </a:r>
            <a:r>
              <a:rPr b="1" lang="en-US" sz="1800">
                <a:solidFill>
                  <a:schemeClr val="dk1"/>
                </a:solidFill>
                <a:latin typeface="Courier New"/>
                <a:ea typeface="Courier New"/>
                <a:cs typeface="Courier New"/>
                <a:sym typeface="Courier New"/>
              </a:rPr>
              <a:t>ip Code</a:t>
            </a:r>
            <a:endParaRPr b="1"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02128    135.133333</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02129     31.066667</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02130    -15.333333</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02131     39.333333</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02132    -12.000000</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02134     24.000000</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02135    137.200000</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02136     24.133333</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02137           NaN</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02146           NaN</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02199      0.000000</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02201           NaN</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02210     64.466667</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02215     39.533333</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02445           NaN</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02446      0.000000</a:t>
            </a:r>
            <a:endParaRPr sz="1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US" sz="1800">
                <a:solidFill>
                  <a:schemeClr val="dk1"/>
                </a:solidFill>
                <a:latin typeface="Courier New"/>
                <a:ea typeface="Courier New"/>
                <a:cs typeface="Courier New"/>
                <a:sym typeface="Courier New"/>
              </a:rPr>
              <a:t>02467    -13.266667</a:t>
            </a:r>
            <a:endParaRPr sz="1800">
              <a:solidFill>
                <a:schemeClr val="dk1"/>
              </a:solidFill>
              <a:highlight>
                <a:srgbClr val="FFFFFF"/>
              </a:highlight>
              <a:latin typeface="Roboto"/>
              <a:ea typeface="Roboto"/>
              <a:cs typeface="Roboto"/>
              <a:sym typeface="Roboto"/>
            </a:endParaRPr>
          </a:p>
        </p:txBody>
      </p:sp>
      <p:sp>
        <p:nvSpPr>
          <p:cNvPr id="150" name="Google Shape;150;p18"/>
          <p:cNvSpPr txBox="1"/>
          <p:nvPr/>
        </p:nvSpPr>
        <p:spPr>
          <a:xfrm>
            <a:off x="403300" y="658900"/>
            <a:ext cx="11336100" cy="64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4100">
                <a:solidFill>
                  <a:schemeClr val="dk1"/>
                </a:solidFill>
                <a:latin typeface="Bebas Neue"/>
                <a:ea typeface="Bebas Neue"/>
                <a:cs typeface="Bebas Neue"/>
                <a:sym typeface="Bebas Neue"/>
              </a:rPr>
              <a:t>Changes in Total Units from 2009 to 2024 on average each year:</a:t>
            </a:r>
            <a:endParaRPr b="1" sz="4100">
              <a:solidFill>
                <a:schemeClr val="dk1"/>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9"/>
          <p:cNvSpPr txBox="1"/>
          <p:nvPr/>
        </p:nvSpPr>
        <p:spPr>
          <a:xfrm>
            <a:off x="520500" y="2205300"/>
            <a:ext cx="5127300" cy="287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sz="1800">
              <a:solidFill>
                <a:schemeClr val="dk2"/>
              </a:solidFill>
              <a:latin typeface="Montserrat Medium"/>
              <a:ea typeface="Montserrat Medium"/>
              <a:cs typeface="Montserrat Medium"/>
              <a:sym typeface="Montserrat Medium"/>
            </a:endParaRPr>
          </a:p>
          <a:p>
            <a:pPr indent="0" lvl="0" marL="0" marR="0" rtl="0" algn="l">
              <a:lnSpc>
                <a:spcPct val="100000"/>
              </a:lnSpc>
              <a:spcBef>
                <a:spcPts val="0"/>
              </a:spcBef>
              <a:spcAft>
                <a:spcPts val="0"/>
              </a:spcAft>
              <a:buNone/>
            </a:pPr>
            <a:r>
              <a:t/>
            </a:r>
            <a:endParaRPr sz="1800">
              <a:solidFill>
                <a:schemeClr val="dk2"/>
              </a:solidFill>
              <a:latin typeface="Montserrat Medium"/>
              <a:ea typeface="Montserrat Medium"/>
              <a:cs typeface="Montserrat Medium"/>
              <a:sym typeface="Montserrat Medium"/>
            </a:endParaRPr>
          </a:p>
          <a:p>
            <a:pPr indent="0" lvl="0" marL="0" marR="0" rtl="0" algn="l">
              <a:lnSpc>
                <a:spcPct val="100000"/>
              </a:lnSpc>
              <a:spcBef>
                <a:spcPts val="0"/>
              </a:spcBef>
              <a:spcAft>
                <a:spcPts val="0"/>
              </a:spcAft>
              <a:buNone/>
            </a:pPr>
            <a:r>
              <a:t/>
            </a:r>
            <a:endParaRPr sz="1800">
              <a:solidFill>
                <a:schemeClr val="dk2"/>
              </a:solidFill>
              <a:latin typeface="Montserrat Medium"/>
              <a:ea typeface="Montserrat Medium"/>
              <a:cs typeface="Montserrat Medium"/>
              <a:sym typeface="Montserrat Medium"/>
            </a:endParaRPr>
          </a:p>
        </p:txBody>
      </p:sp>
      <p:sp>
        <p:nvSpPr>
          <p:cNvPr id="157" name="Google Shape;157;p19"/>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900"/>
              <a:buFont typeface="Arial"/>
              <a:buNone/>
            </a:pPr>
            <a:fld id="{00000000-1234-1234-1234-123412341234}" type="slidenum">
              <a:rPr lang="en-US"/>
              <a:t>‹#›</a:t>
            </a:fld>
            <a:endParaRPr/>
          </a:p>
        </p:txBody>
      </p:sp>
      <p:sp>
        <p:nvSpPr>
          <p:cNvPr id="158" name="Google Shape;158;p19"/>
          <p:cNvSpPr txBox="1"/>
          <p:nvPr/>
        </p:nvSpPr>
        <p:spPr>
          <a:xfrm>
            <a:off x="403300" y="658900"/>
            <a:ext cx="11336100" cy="64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4100">
                <a:solidFill>
                  <a:schemeClr val="dk1"/>
                </a:solidFill>
                <a:latin typeface="Bebas Neue"/>
                <a:ea typeface="Bebas Neue"/>
                <a:cs typeface="Bebas Neue"/>
                <a:sym typeface="Bebas Neue"/>
              </a:rPr>
              <a:t>Changes in Total Units from 2009 to 2024 on average each year:</a:t>
            </a:r>
            <a:endParaRPr b="1" sz="4100">
              <a:solidFill>
                <a:schemeClr val="dk1"/>
              </a:solidFill>
              <a:latin typeface="Montserrat"/>
              <a:ea typeface="Montserrat"/>
              <a:cs typeface="Montserrat"/>
              <a:sym typeface="Montserrat"/>
            </a:endParaRPr>
          </a:p>
        </p:txBody>
      </p:sp>
      <p:pic>
        <p:nvPicPr>
          <p:cNvPr id="159" name="Google Shape;159;p19"/>
          <p:cNvPicPr preferRelativeResize="0"/>
          <p:nvPr/>
        </p:nvPicPr>
        <p:blipFill>
          <a:blip r:embed="rId3">
            <a:alphaModFix/>
          </a:blip>
          <a:stretch>
            <a:fillRect/>
          </a:stretch>
        </p:blipFill>
        <p:spPr>
          <a:xfrm>
            <a:off x="526163" y="1304500"/>
            <a:ext cx="11139671" cy="555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0"/>
          <p:cNvSpPr txBox="1"/>
          <p:nvPr/>
        </p:nvSpPr>
        <p:spPr>
          <a:xfrm>
            <a:off x="156000" y="2397750"/>
            <a:ext cx="11880000" cy="206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6100">
                <a:solidFill>
                  <a:schemeClr val="dk1"/>
                </a:solidFill>
                <a:latin typeface="Bebas Neue"/>
                <a:ea typeface="Bebas Neue"/>
                <a:cs typeface="Bebas Neue"/>
                <a:sym typeface="Bebas Neue"/>
              </a:rPr>
              <a:t>How has the remodeling taken place over different years?</a:t>
            </a:r>
            <a:endParaRPr sz="6100">
              <a:solidFill>
                <a:schemeClr val="dk1"/>
              </a:solidFill>
              <a:latin typeface="Bebas Neue"/>
              <a:ea typeface="Bebas Neue"/>
              <a:cs typeface="Bebas Neue"/>
              <a:sym typeface="Bebas Neue"/>
            </a:endParaRPr>
          </a:p>
        </p:txBody>
      </p:sp>
      <p:sp>
        <p:nvSpPr>
          <p:cNvPr id="166" name="Google Shape;166;p20"/>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1"/>
          <p:cNvSpPr txBox="1"/>
          <p:nvPr/>
        </p:nvSpPr>
        <p:spPr>
          <a:xfrm>
            <a:off x="520500" y="556850"/>
            <a:ext cx="10215900" cy="1339200"/>
          </a:xfrm>
          <a:prstGeom prst="rect">
            <a:avLst/>
          </a:prstGeom>
          <a:noFill/>
          <a:ln>
            <a:noFill/>
          </a:ln>
        </p:spPr>
        <p:txBody>
          <a:bodyPr anchorCtr="0" anchor="t" bIns="91425" lIns="91425" spcFirstLastPara="1" rIns="91425" wrap="square" tIns="91425">
            <a:normAutofit/>
          </a:bodyPr>
          <a:lstStyle/>
          <a:p>
            <a:pPr indent="0" lvl="0" marL="0" rtl="0" algn="ctr">
              <a:spcBef>
                <a:spcPts val="0"/>
              </a:spcBef>
              <a:spcAft>
                <a:spcPts val="0"/>
              </a:spcAft>
              <a:buNone/>
            </a:pPr>
            <a:r>
              <a:rPr lang="en-US" sz="7500">
                <a:solidFill>
                  <a:schemeClr val="accent2"/>
                </a:solidFill>
                <a:latin typeface="Bebas Neue"/>
                <a:ea typeface="Bebas Neue"/>
                <a:cs typeface="Bebas Neue"/>
                <a:sym typeface="Bebas Neue"/>
              </a:rPr>
              <a:t>Comprehensive analysis report</a:t>
            </a:r>
            <a:endParaRPr sz="7500">
              <a:solidFill>
                <a:schemeClr val="accent2"/>
              </a:solidFill>
              <a:latin typeface="Bebas Neue"/>
              <a:ea typeface="Bebas Neue"/>
              <a:cs typeface="Bebas Neue"/>
              <a:sym typeface="Bebas Neue"/>
            </a:endParaRPr>
          </a:p>
        </p:txBody>
      </p:sp>
      <p:sp>
        <p:nvSpPr>
          <p:cNvPr id="173" name="Google Shape;173;p21"/>
          <p:cNvSpPr txBox="1"/>
          <p:nvPr/>
        </p:nvSpPr>
        <p:spPr>
          <a:xfrm>
            <a:off x="520500" y="1755850"/>
            <a:ext cx="11093700" cy="447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a:p>
            <a:pPr indent="0" lvl="0" marL="45720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a:p>
            <a:pPr indent="0" lvl="0" marL="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a:p>
            <a:pPr indent="0" lvl="0" marL="457200" rtl="0" algn="l">
              <a:lnSpc>
                <a:spcPct val="115000"/>
              </a:lnSpc>
              <a:spcBef>
                <a:spcPts val="0"/>
              </a:spcBef>
              <a:spcAft>
                <a:spcPts val="0"/>
              </a:spcAft>
              <a:buNone/>
            </a:pPr>
            <a:r>
              <a:t/>
            </a:r>
            <a:endParaRPr sz="2000">
              <a:solidFill>
                <a:schemeClr val="dk2"/>
              </a:solidFill>
              <a:latin typeface="Montserrat Medium"/>
              <a:ea typeface="Montserrat Medium"/>
              <a:cs typeface="Montserrat Medium"/>
              <a:sym typeface="Montserrat Medium"/>
            </a:endParaRPr>
          </a:p>
        </p:txBody>
      </p:sp>
      <p:pic>
        <p:nvPicPr>
          <p:cNvPr id="174" name="Google Shape;174;p21"/>
          <p:cNvPicPr preferRelativeResize="0"/>
          <p:nvPr/>
        </p:nvPicPr>
        <p:blipFill>
          <a:blip r:embed="rId3">
            <a:alphaModFix/>
          </a:blip>
          <a:stretch>
            <a:fillRect/>
          </a:stretch>
        </p:blipFill>
        <p:spPr>
          <a:xfrm>
            <a:off x="520488" y="1690375"/>
            <a:ext cx="4924525" cy="5167624"/>
          </a:xfrm>
          <a:prstGeom prst="rect">
            <a:avLst/>
          </a:prstGeom>
          <a:noFill/>
          <a:ln>
            <a:noFill/>
          </a:ln>
        </p:spPr>
      </p:pic>
      <p:sp>
        <p:nvSpPr>
          <p:cNvPr id="175" name="Google Shape;175;p21"/>
          <p:cNvSpPr txBox="1"/>
          <p:nvPr>
            <p:ph idx="12" type="sldNum"/>
          </p:nvPr>
        </p:nvSpPr>
        <p:spPr>
          <a:xfrm>
            <a:off x="10558300" y="5956137"/>
            <a:ext cx="1052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900"/>
              <a:buFont typeface="Arial"/>
              <a:buNone/>
            </a:pPr>
            <a:fld id="{00000000-1234-1234-1234-123412341234}" type="slidenum">
              <a:rPr lang="en-US"/>
              <a:t>‹#›</a:t>
            </a:fld>
            <a:endParaRPr/>
          </a:p>
        </p:txBody>
      </p:sp>
      <p:sp>
        <p:nvSpPr>
          <p:cNvPr id="176" name="Google Shape;176;p21"/>
          <p:cNvSpPr txBox="1"/>
          <p:nvPr/>
        </p:nvSpPr>
        <p:spPr>
          <a:xfrm>
            <a:off x="6420050" y="3547750"/>
            <a:ext cx="5284800" cy="88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3000">
                <a:solidFill>
                  <a:schemeClr val="dk2"/>
                </a:solidFill>
                <a:latin typeface="Montserrat"/>
                <a:ea typeface="Montserrat"/>
                <a:cs typeface="Montserrat"/>
                <a:sym typeface="Montserrat"/>
              </a:rPr>
              <a:t>It’s hard to directly use!</a:t>
            </a:r>
            <a:endParaRPr b="1" sz="3000">
              <a:solidFill>
                <a:schemeClr val="dk2"/>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ividend">
  <a:themeElements>
    <a:clrScheme name="Custom 4">
      <a:dk1>
        <a:srgbClr val="000000"/>
      </a:dk1>
      <a:lt1>
        <a:srgbClr val="FFFFFF"/>
      </a:lt1>
      <a:dk2>
        <a:srgbClr val="3D3D3D"/>
      </a:dk2>
      <a:lt2>
        <a:srgbClr val="EBEBEB"/>
      </a:lt2>
      <a:accent1>
        <a:srgbClr val="000000"/>
      </a:accent1>
      <a:accent2>
        <a:srgbClr val="13A694"/>
      </a:accent2>
      <a:accent3>
        <a:srgbClr val="D9E5D8"/>
      </a:accent3>
      <a:accent4>
        <a:srgbClr val="A9A9A9"/>
      </a:accent4>
      <a:accent5>
        <a:srgbClr val="66B1CE"/>
      </a:accent5>
      <a:accent6>
        <a:srgbClr val="40619D"/>
      </a:accent6>
      <a:hlink>
        <a:srgbClr val="828282"/>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